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4" r:id="rId6"/>
    <p:sldId id="265" r:id="rId7"/>
    <p:sldId id="266" r:id="rId8"/>
    <p:sldId id="267" r:id="rId9"/>
    <p:sldId id="268" r:id="rId10"/>
    <p:sldId id="274" r:id="rId11"/>
    <p:sldId id="275" r:id="rId12"/>
    <p:sldId id="269" r:id="rId13"/>
    <p:sldId id="270" r:id="rId14"/>
    <p:sldId id="271" r:id="rId15"/>
    <p:sldId id="272" r:id="rId16"/>
    <p:sldId id="273" r:id="rId17"/>
    <p:sldId id="276" r:id="rId18"/>
    <p:sldId id="277" r:id="rId19"/>
    <p:sldId id="278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2" d="100"/>
          <a:sy n="122" d="100"/>
        </p:scale>
        <p:origin x="-96" y="-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3DC6B07-D206-428D-B759-0C30A7807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C7866699-7FFB-439C-AD29-833E0E638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3713BAE9-0FF9-418E-A3D1-C1BD0E64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44FD-5974-4D2C-B7A5-966FF40490D1}" type="datetimeFigureOut">
              <a:rPr lang="zh-TW" altLang="en-US" smtClean="0"/>
              <a:t>2019/2/21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BC4811C7-7D2C-450A-8CA6-ABD6BDEB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4622004F-3329-4F01-A985-F8EE53C3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34D6C-82E0-44C5-A5C7-5DFACA02E7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5150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8AEF7BF-966B-44ED-B7BB-503F69BB2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AB7E054C-57BA-4A34-8A66-F6671927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24683E28-77AD-4196-AC43-21EB13ED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44FD-5974-4D2C-B7A5-966FF40490D1}" type="datetimeFigureOut">
              <a:rPr lang="zh-TW" altLang="en-US" smtClean="0"/>
              <a:t>2019/2/21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0C0E2914-6141-4E9B-96EC-92A471B61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CC16C97B-261D-4012-BE8A-4B988550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34D6C-82E0-44C5-A5C7-5DFACA02E7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1208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xmlns="" id="{FCF6A8C8-5E74-4DE3-A991-622668E20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65FF63D9-E5D0-49C3-992A-55B46422B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523FD62B-316C-4262-A068-7635F3097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44FD-5974-4D2C-B7A5-966FF40490D1}" type="datetimeFigureOut">
              <a:rPr lang="zh-TW" altLang="en-US" smtClean="0"/>
              <a:t>2019/2/21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3AEFFDB0-C1F9-49FC-AE27-AD057033E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6D91060A-FCBF-4B7F-9E61-65740626F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34D6C-82E0-44C5-A5C7-5DFACA02E7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838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080DD6E-1832-49CE-9753-F687A53B6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3A8E0EB3-8314-4694-9E5E-4C05FB648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BE1CE5F7-E673-49F8-B2EA-19372F01F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44FD-5974-4D2C-B7A5-966FF40490D1}" type="datetimeFigureOut">
              <a:rPr lang="zh-TW" altLang="en-US" smtClean="0"/>
              <a:t>2019/2/21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B75E9344-811A-471D-9CA7-0DCD66A13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F0C87E99-F653-4B6A-A4B0-F4ABCBB3F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34D6C-82E0-44C5-A5C7-5DFACA02E7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313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565E9CD-8C02-470E-BA66-C523D2241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B79B21ED-4031-47C0-8D9B-9CAC9741E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532D7018-18F0-4E29-B34E-3B5B62811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44FD-5974-4D2C-B7A5-966FF40490D1}" type="datetimeFigureOut">
              <a:rPr lang="zh-TW" altLang="en-US" smtClean="0"/>
              <a:t>2019/2/21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885B6222-0C00-45E0-B862-8CCBBC055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8497B551-76D2-4EFD-90EC-AA74CA84C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34D6C-82E0-44C5-A5C7-5DFACA02E7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1826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E556F7F-0935-4788-AB65-FA58EB8B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84BB503-0A72-496B-8CE4-45FBFBBAF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54794932-05AD-44FB-9653-AA73F43AA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AC5835CF-B838-4C98-9950-61F5C1ECD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44FD-5974-4D2C-B7A5-966FF40490D1}" type="datetimeFigureOut">
              <a:rPr lang="zh-TW" altLang="en-US" smtClean="0"/>
              <a:t>2019/2/21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115BFC80-1110-4A97-BEDF-3CBE9DDED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37A96117-59C4-4EAA-BAC8-8C8910EE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34D6C-82E0-44C5-A5C7-5DFACA02E7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8928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7A4B82C-2746-47B5-BB15-63FEE7855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A7B1F6D1-4D68-408D-8B6C-FB03BE79F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8A80C6FF-3B3B-419B-8C9F-BE65DB812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AA48A54F-FD15-49C6-8498-80D010B2E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71C9F3F8-6930-4068-B67A-F63932E4C9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xmlns="" id="{10FFCD96-D98F-448D-83DA-340936A4F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44FD-5974-4D2C-B7A5-966FF40490D1}" type="datetimeFigureOut">
              <a:rPr lang="zh-TW" altLang="en-US" smtClean="0"/>
              <a:t>2019/2/21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xmlns="" id="{3D076119-A528-4404-819A-7A15D7841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xmlns="" id="{A2B65DD7-8A01-4CB8-AAE3-DD0881A37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34D6C-82E0-44C5-A5C7-5DFACA02E7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2369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7698B26-1315-4B83-924C-C6255B72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3B39BEAD-6414-429C-BC1F-0EB4DB2D3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44FD-5974-4D2C-B7A5-966FF40490D1}" type="datetimeFigureOut">
              <a:rPr lang="zh-TW" altLang="en-US" smtClean="0"/>
              <a:t>2019/2/21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CB61EA6F-71F7-43A2-AD2D-064365E75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DC324F75-A942-4E24-8599-D969CEEA1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34D6C-82E0-44C5-A5C7-5DFACA02E7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0300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C500A475-7339-4E34-8B6A-95AB704F0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44FD-5974-4D2C-B7A5-966FF40490D1}" type="datetimeFigureOut">
              <a:rPr lang="zh-TW" altLang="en-US" smtClean="0"/>
              <a:t>2019/2/21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CE8F5C68-8C3E-4CC4-84E9-B760BE9A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B4596D07-F3BE-4393-8082-0B2A44CF0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34D6C-82E0-44C5-A5C7-5DFACA02E7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495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7B466FF-C09E-42FA-BACB-54AE83C60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39205AC-EBB4-4328-B15C-8CC1C1379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1748EC34-67E8-4184-9C51-98843EBFC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A6A4D28B-1BC6-4181-B6F2-730296E8C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44FD-5974-4D2C-B7A5-966FF40490D1}" type="datetimeFigureOut">
              <a:rPr lang="zh-TW" altLang="en-US" smtClean="0"/>
              <a:t>2019/2/21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DC9481DE-FCAE-4287-966C-2EEC1C614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6BC36CD1-5427-47FD-B80A-A8AAA532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34D6C-82E0-44C5-A5C7-5DFACA02E7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7876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878854C-5AFB-4E22-9826-6A22C36C5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xmlns="" id="{0DA62383-6EA5-4D7A-BC65-21610AAAF4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164FB578-A5C5-4483-9864-01DDBB0E8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90A4D5CA-0438-4FEE-8939-DAA64B869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44FD-5974-4D2C-B7A5-966FF40490D1}" type="datetimeFigureOut">
              <a:rPr lang="zh-TW" altLang="en-US" smtClean="0"/>
              <a:t>2019/2/21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2749FCBA-77C0-4B99-81E7-EFEE0905B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49A2536C-126E-4264-9729-388C798C5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34D6C-82E0-44C5-A5C7-5DFACA02E7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542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xmlns="" id="{A8543A5F-EA7F-49B8-B75E-220392A9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C80F4A2E-D805-4FF8-B699-3F06EE622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8F6E20CE-567F-4224-9C73-230885755E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A44FD-5974-4D2C-B7A5-966FF40490D1}" type="datetimeFigureOut">
              <a:rPr lang="zh-TW" altLang="en-US" smtClean="0"/>
              <a:t>2019/2/21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4DA20DC9-BB48-43FC-AE04-7395C6A69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898D5B07-F408-4917-B9E9-986EDD969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34D6C-82E0-44C5-A5C7-5DFACA02E7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3563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security onionãçåçæå°çµæ">
            <a:extLst>
              <a:ext uri="{FF2B5EF4-FFF2-40B4-BE49-F238E27FC236}">
                <a16:creationId xmlns:a16="http://schemas.microsoft.com/office/drawing/2014/main" xmlns="" id="{B6D6A000-4345-4776-8BAB-4F0EE17F6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53"/>
          <a:stretch/>
        </p:blipFill>
        <p:spPr bwMode="auto">
          <a:xfrm>
            <a:off x="4658497" y="5439475"/>
            <a:ext cx="2173244" cy="91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netsniffãçåçæå°çµæ">
            <a:extLst>
              <a:ext uri="{FF2B5EF4-FFF2-40B4-BE49-F238E27FC236}">
                <a16:creationId xmlns:a16="http://schemas.microsoft.com/office/drawing/2014/main" xmlns="" id="{E1B927EE-84ED-4290-BE2D-30E4EC554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17" y="3488058"/>
            <a:ext cx="1437503" cy="57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C66D23E9-67A7-46B6-B486-7D8676ABB39A}"/>
              </a:ext>
            </a:extLst>
          </p:cNvPr>
          <p:cNvSpPr txBox="1"/>
          <p:nvPr/>
        </p:nvSpPr>
        <p:spPr>
          <a:xfrm>
            <a:off x="613717" y="4460608"/>
            <a:ext cx="1437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封包截取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5032C085-CE74-40E8-89FB-F5BAB6310D76}"/>
              </a:ext>
            </a:extLst>
          </p:cNvPr>
          <p:cNvSpPr txBox="1"/>
          <p:nvPr/>
        </p:nvSpPr>
        <p:spPr>
          <a:xfrm>
            <a:off x="3988399" y="4460610"/>
            <a:ext cx="1437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入侵偵測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EB1BFF6A-FA84-4B1B-A7EF-F4790DA15142}"/>
              </a:ext>
            </a:extLst>
          </p:cNvPr>
          <p:cNvSpPr txBox="1"/>
          <p:nvPr/>
        </p:nvSpPr>
        <p:spPr>
          <a:xfrm>
            <a:off x="8745626" y="4460609"/>
            <a:ext cx="1437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分析工具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46522FD1-B9EE-4EC0-845A-C9C63A9906E7}"/>
              </a:ext>
            </a:extLst>
          </p:cNvPr>
          <p:cNvSpPr txBox="1"/>
          <p:nvPr/>
        </p:nvSpPr>
        <p:spPr>
          <a:xfrm>
            <a:off x="3001529" y="3526202"/>
            <a:ext cx="79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HIDS</a:t>
            </a:r>
            <a:endParaRPr lang="zh-TW" altLang="en-US" sz="2400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CEC551CA-4486-4D82-9BBE-FF290F39D91C}"/>
              </a:ext>
            </a:extLst>
          </p:cNvPr>
          <p:cNvSpPr txBox="1"/>
          <p:nvPr/>
        </p:nvSpPr>
        <p:spPr>
          <a:xfrm>
            <a:off x="5688357" y="3526202"/>
            <a:ext cx="793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NIDS</a:t>
            </a:r>
            <a:endParaRPr lang="zh-TW" altLang="en-US" sz="2400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32" name="Picture 8" descr="ãOSSECãçåçæå°çµæ">
            <a:extLst>
              <a:ext uri="{FF2B5EF4-FFF2-40B4-BE49-F238E27FC236}">
                <a16:creationId xmlns:a16="http://schemas.microsoft.com/office/drawing/2014/main" xmlns="" id="{63FEBFB6-E644-467C-9D3D-38A3114C3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465" y="2287033"/>
            <a:ext cx="1437503" cy="65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ãSnortãçåçæå°çµæ">
            <a:extLst>
              <a:ext uri="{FF2B5EF4-FFF2-40B4-BE49-F238E27FC236}">
                <a16:creationId xmlns:a16="http://schemas.microsoft.com/office/drawing/2014/main" xmlns="" id="{5C765690-672F-4EEA-BF90-41F18E09E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892" y="2233886"/>
            <a:ext cx="1216369" cy="71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ãSuricataãçåçæå°çµæ">
            <a:extLst>
              <a:ext uri="{FF2B5EF4-FFF2-40B4-BE49-F238E27FC236}">
                <a16:creationId xmlns:a16="http://schemas.microsoft.com/office/drawing/2014/main" xmlns="" id="{98B09718-DCCA-4435-9E76-61E3CE32D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9" b="19514"/>
          <a:stretch/>
        </p:blipFill>
        <p:spPr bwMode="auto">
          <a:xfrm>
            <a:off x="5880144" y="2197336"/>
            <a:ext cx="1216369" cy="74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ãBro securityãçåçæå°çµæ">
            <a:extLst>
              <a:ext uri="{FF2B5EF4-FFF2-40B4-BE49-F238E27FC236}">
                <a16:creationId xmlns:a16="http://schemas.microsoft.com/office/drawing/2014/main" xmlns="" id="{2D59F861-B029-455E-B87D-DB51F9C0C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270" y="1729949"/>
            <a:ext cx="1210797" cy="121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接點: 弧形 6">
            <a:extLst>
              <a:ext uri="{FF2B5EF4-FFF2-40B4-BE49-F238E27FC236}">
                <a16:creationId xmlns:a16="http://schemas.microsoft.com/office/drawing/2014/main" xmlns="" id="{D79B3BEF-E273-4A53-84F3-ED9E5CFFEC9B}"/>
              </a:ext>
            </a:extLst>
          </p:cNvPr>
          <p:cNvCxnSpPr>
            <a:cxnSpLocks/>
            <a:stCxn id="1026" idx="1"/>
            <a:endCxn id="4" idx="2"/>
          </p:cNvCxnSpPr>
          <p:nvPr/>
        </p:nvCxnSpPr>
        <p:spPr>
          <a:xfrm rot="10800000">
            <a:off x="1332469" y="4922274"/>
            <a:ext cx="3326028" cy="973151"/>
          </a:xfrm>
          <a:prstGeom prst="curvedConnector2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弧形 19">
            <a:extLst>
              <a:ext uri="{FF2B5EF4-FFF2-40B4-BE49-F238E27FC236}">
                <a16:creationId xmlns:a16="http://schemas.microsoft.com/office/drawing/2014/main" xmlns="" id="{E8B9B7E6-3967-4638-9BE8-AFE98A881AB4}"/>
              </a:ext>
            </a:extLst>
          </p:cNvPr>
          <p:cNvCxnSpPr>
            <a:cxnSpLocks/>
            <a:stCxn id="1026" idx="0"/>
            <a:endCxn id="9" idx="2"/>
          </p:cNvCxnSpPr>
          <p:nvPr/>
        </p:nvCxnSpPr>
        <p:spPr>
          <a:xfrm rot="16200000" flipV="1">
            <a:off x="4967535" y="4661891"/>
            <a:ext cx="517200" cy="1037968"/>
          </a:xfrm>
          <a:prstGeom prst="curvedConnector3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接點: 弧形 20">
            <a:extLst>
              <a:ext uri="{FF2B5EF4-FFF2-40B4-BE49-F238E27FC236}">
                <a16:creationId xmlns:a16="http://schemas.microsoft.com/office/drawing/2014/main" xmlns="" id="{B25A8393-8DCE-45B9-A1E9-D4AD0DB05BE9}"/>
              </a:ext>
            </a:extLst>
          </p:cNvPr>
          <p:cNvCxnSpPr>
            <a:cxnSpLocks/>
            <a:stCxn id="1026" idx="3"/>
            <a:endCxn id="10" idx="2"/>
          </p:cNvCxnSpPr>
          <p:nvPr/>
        </p:nvCxnSpPr>
        <p:spPr>
          <a:xfrm flipV="1">
            <a:off x="6831741" y="4922274"/>
            <a:ext cx="2632637" cy="973150"/>
          </a:xfrm>
          <a:prstGeom prst="curvedConnector2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弧形 21">
            <a:extLst>
              <a:ext uri="{FF2B5EF4-FFF2-40B4-BE49-F238E27FC236}">
                <a16:creationId xmlns:a16="http://schemas.microsoft.com/office/drawing/2014/main" xmlns="" id="{AA2820B8-DB99-4FE1-B5A4-3F690D33E723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rot="5400000" flipH="1" flipV="1">
            <a:off x="5159671" y="3535348"/>
            <a:ext cx="472743" cy="1377783"/>
          </a:xfrm>
          <a:prstGeom prst="curvedConnector3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接點: 弧形 22">
            <a:extLst>
              <a:ext uri="{FF2B5EF4-FFF2-40B4-BE49-F238E27FC236}">
                <a16:creationId xmlns:a16="http://schemas.microsoft.com/office/drawing/2014/main" xmlns="" id="{6A0AABB2-2410-475F-A5D2-A28070FAAA9B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16200000" flipV="1">
            <a:off x="3816258" y="3569716"/>
            <a:ext cx="472743" cy="1309045"/>
          </a:xfrm>
          <a:prstGeom prst="curvedConnector3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弧形 23">
            <a:extLst>
              <a:ext uri="{FF2B5EF4-FFF2-40B4-BE49-F238E27FC236}">
                <a16:creationId xmlns:a16="http://schemas.microsoft.com/office/drawing/2014/main" xmlns="" id="{04E4D147-886B-4B99-92F6-EF6118BD51DB}"/>
              </a:ext>
            </a:extLst>
          </p:cNvPr>
          <p:cNvCxnSpPr>
            <a:cxnSpLocks/>
            <a:stCxn id="11" idx="0"/>
            <a:endCxn id="1032" idx="2"/>
          </p:cNvCxnSpPr>
          <p:nvPr/>
        </p:nvCxnSpPr>
        <p:spPr>
          <a:xfrm rot="16200000" flipV="1">
            <a:off x="2812934" y="2941029"/>
            <a:ext cx="585456" cy="584889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接點: 弧形 24">
            <a:extLst>
              <a:ext uri="{FF2B5EF4-FFF2-40B4-BE49-F238E27FC236}">
                <a16:creationId xmlns:a16="http://schemas.microsoft.com/office/drawing/2014/main" xmlns="" id="{441D24E2-14C5-49CF-B20B-DCCCD9079C6F}"/>
              </a:ext>
            </a:extLst>
          </p:cNvPr>
          <p:cNvCxnSpPr>
            <a:cxnSpLocks/>
            <a:stCxn id="12" idx="0"/>
            <a:endCxn id="1034" idx="2"/>
          </p:cNvCxnSpPr>
          <p:nvPr/>
        </p:nvCxnSpPr>
        <p:spPr>
          <a:xfrm rot="16200000" flipV="1">
            <a:off x="5123230" y="2564497"/>
            <a:ext cx="573552" cy="1349857"/>
          </a:xfrm>
          <a:prstGeom prst="curvedConnector3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弧形 25">
            <a:extLst>
              <a:ext uri="{FF2B5EF4-FFF2-40B4-BE49-F238E27FC236}">
                <a16:creationId xmlns:a16="http://schemas.microsoft.com/office/drawing/2014/main" xmlns="" id="{C6258785-A0AB-4A8D-BE56-A65673D771FB}"/>
              </a:ext>
            </a:extLst>
          </p:cNvPr>
          <p:cNvCxnSpPr>
            <a:cxnSpLocks/>
            <a:stCxn id="12" idx="0"/>
            <a:endCxn id="1036" idx="2"/>
          </p:cNvCxnSpPr>
          <p:nvPr/>
        </p:nvCxnSpPr>
        <p:spPr>
          <a:xfrm rot="5400000" flipH="1" flipV="1">
            <a:off x="5993903" y="3031777"/>
            <a:ext cx="585456" cy="403395"/>
          </a:xfrm>
          <a:prstGeom prst="curvedConnector3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弧形 26">
            <a:extLst>
              <a:ext uri="{FF2B5EF4-FFF2-40B4-BE49-F238E27FC236}">
                <a16:creationId xmlns:a16="http://schemas.microsoft.com/office/drawing/2014/main" xmlns="" id="{952823E7-A430-4F4F-96DC-4572E479EBC8}"/>
              </a:ext>
            </a:extLst>
          </p:cNvPr>
          <p:cNvCxnSpPr>
            <a:cxnSpLocks/>
            <a:stCxn id="12" idx="0"/>
            <a:endCxn id="1038" idx="2"/>
          </p:cNvCxnSpPr>
          <p:nvPr/>
        </p:nvCxnSpPr>
        <p:spPr>
          <a:xfrm rot="5400000" flipH="1" flipV="1">
            <a:off x="6883073" y="2142607"/>
            <a:ext cx="585456" cy="2181735"/>
          </a:xfrm>
          <a:prstGeom prst="curvedConnector3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弧形 27">
            <a:extLst>
              <a:ext uri="{FF2B5EF4-FFF2-40B4-BE49-F238E27FC236}">
                <a16:creationId xmlns:a16="http://schemas.microsoft.com/office/drawing/2014/main" xmlns="" id="{C9C639C5-33CA-44DA-8CE0-EA808D1D0DA6}"/>
              </a:ext>
            </a:extLst>
          </p:cNvPr>
          <p:cNvCxnSpPr>
            <a:cxnSpLocks/>
            <a:stCxn id="10" idx="3"/>
            <a:endCxn id="1042" idx="2"/>
          </p:cNvCxnSpPr>
          <p:nvPr/>
        </p:nvCxnSpPr>
        <p:spPr>
          <a:xfrm flipV="1">
            <a:off x="10183129" y="4039352"/>
            <a:ext cx="487955" cy="652090"/>
          </a:xfrm>
          <a:prstGeom prst="curvedConnector2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6" descr="ãSguilãçåçæå°çµæ">
            <a:extLst>
              <a:ext uri="{FF2B5EF4-FFF2-40B4-BE49-F238E27FC236}">
                <a16:creationId xmlns:a16="http://schemas.microsoft.com/office/drawing/2014/main" xmlns="" id="{EB3D8D05-9ACC-4D79-A8C4-FD3E7F321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318" y="3466789"/>
            <a:ext cx="1647311" cy="71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xmlns="" id="{30B6D957-EF60-4875-A9B3-135D8729964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419" t="8826" r="85608" b="84255"/>
          <a:stretch/>
        </p:blipFill>
        <p:spPr>
          <a:xfrm>
            <a:off x="8988324" y="3112291"/>
            <a:ext cx="728405" cy="927061"/>
          </a:xfrm>
          <a:prstGeom prst="rect">
            <a:avLst/>
          </a:prstGeom>
        </p:spPr>
      </p:pic>
      <p:pic>
        <p:nvPicPr>
          <p:cNvPr id="1042" name="Picture 18" descr="ãEnterprise Log Search and Archive logoãçåçæå°çµæ">
            <a:extLst>
              <a:ext uri="{FF2B5EF4-FFF2-40B4-BE49-F238E27FC236}">
                <a16:creationId xmlns:a16="http://schemas.microsoft.com/office/drawing/2014/main" xmlns="" id="{61F236C0-239B-4942-8EB2-E8B825D5E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404" y="3373736"/>
            <a:ext cx="1109360" cy="66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接點: 弧形 52">
            <a:extLst>
              <a:ext uri="{FF2B5EF4-FFF2-40B4-BE49-F238E27FC236}">
                <a16:creationId xmlns:a16="http://schemas.microsoft.com/office/drawing/2014/main" xmlns="" id="{8DE312B8-E3A5-4988-91C6-DA1F245E6FC8}"/>
              </a:ext>
            </a:extLst>
          </p:cNvPr>
          <p:cNvCxnSpPr>
            <a:cxnSpLocks/>
            <a:stCxn id="10" idx="0"/>
            <a:endCxn id="42" idx="2"/>
          </p:cNvCxnSpPr>
          <p:nvPr/>
        </p:nvCxnSpPr>
        <p:spPr>
          <a:xfrm rot="16200000" flipV="1">
            <a:off x="9197825" y="4194055"/>
            <a:ext cx="421257" cy="111851"/>
          </a:xfrm>
          <a:prstGeom prst="curvedConnector3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接點: 弧形 53">
            <a:extLst>
              <a:ext uri="{FF2B5EF4-FFF2-40B4-BE49-F238E27FC236}">
                <a16:creationId xmlns:a16="http://schemas.microsoft.com/office/drawing/2014/main" xmlns="" id="{B402115C-3A4E-483D-9365-47E6B162786C}"/>
              </a:ext>
            </a:extLst>
          </p:cNvPr>
          <p:cNvCxnSpPr>
            <a:cxnSpLocks/>
            <a:stCxn id="10" idx="1"/>
            <a:endCxn id="1040" idx="2"/>
          </p:cNvCxnSpPr>
          <p:nvPr/>
        </p:nvCxnSpPr>
        <p:spPr>
          <a:xfrm rot="10800000">
            <a:off x="7891974" y="4182340"/>
            <a:ext cx="853652" cy="509102"/>
          </a:xfrm>
          <a:prstGeom prst="curvedConnector2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xmlns="" id="{CBA6279B-201C-42CB-A662-1E506CC0A3A3}"/>
              </a:ext>
            </a:extLst>
          </p:cNvPr>
          <p:cNvSpPr txBox="1"/>
          <p:nvPr/>
        </p:nvSpPr>
        <p:spPr>
          <a:xfrm>
            <a:off x="195646" y="202840"/>
            <a:ext cx="10801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Security Onion – </a:t>
            </a:r>
            <a:r>
              <a:rPr lang="zh-TW" altLang="en-US" sz="28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專為網路安全監控及入侵監測設計的</a:t>
            </a:r>
            <a:r>
              <a:rPr lang="en-US" altLang="zh-TW" sz="28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Linux</a:t>
            </a:r>
            <a:r>
              <a:rPr lang="zh-TW" altLang="en-US" sz="28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發行版本</a:t>
            </a:r>
          </a:p>
        </p:txBody>
      </p:sp>
      <p:pic>
        <p:nvPicPr>
          <p:cNvPr id="68" name="Picture 2" descr="ãsecurity onionãçåçæå°çµæ">
            <a:extLst>
              <a:ext uri="{FF2B5EF4-FFF2-40B4-BE49-F238E27FC236}">
                <a16:creationId xmlns:a16="http://schemas.microsoft.com/office/drawing/2014/main" xmlns="" id="{E9C9F440-57CF-44FC-8A61-BCC1B6645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53"/>
          <a:stretch/>
        </p:blipFill>
        <p:spPr bwMode="auto">
          <a:xfrm>
            <a:off x="195646" y="594648"/>
            <a:ext cx="2173244" cy="91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文字方塊 58">
            <a:extLst>
              <a:ext uri="{FF2B5EF4-FFF2-40B4-BE49-F238E27FC236}">
                <a16:creationId xmlns:a16="http://schemas.microsoft.com/office/drawing/2014/main" xmlns="" id="{3382DBBA-B516-4EBF-B33F-0975CF32C068}"/>
              </a:ext>
            </a:extLst>
          </p:cNvPr>
          <p:cNvSpPr txBox="1"/>
          <p:nvPr/>
        </p:nvSpPr>
        <p:spPr>
          <a:xfrm>
            <a:off x="7863080" y="783351"/>
            <a:ext cx="370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從</a:t>
            </a:r>
            <a:r>
              <a:rPr lang="en-US" altLang="zh-TW" sz="2400" b="1" dirty="0">
                <a:solidFill>
                  <a:schemeClr val="accent1"/>
                </a:solidFill>
              </a:rPr>
              <a:t>ISO</a:t>
            </a:r>
            <a:r>
              <a:rPr lang="zh-TW" altLang="en-US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到</a:t>
            </a:r>
            <a:r>
              <a:rPr lang="en-US" altLang="zh-TW" sz="2400" b="1" dirty="0">
                <a:solidFill>
                  <a:schemeClr val="accent1"/>
                </a:solidFill>
              </a:rPr>
              <a:t>OVA</a:t>
            </a:r>
            <a:r>
              <a:rPr lang="zh-TW" altLang="en-US" sz="2400" b="1" dirty="0">
                <a:solidFill>
                  <a:schemeClr val="accent1"/>
                </a:solidFill>
              </a:rPr>
              <a:t> </a:t>
            </a:r>
            <a:r>
              <a:rPr lang="zh-TW" altLang="en-US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完全教戰手冊</a:t>
            </a:r>
          </a:p>
        </p:txBody>
      </p:sp>
    </p:spTree>
    <p:extLst>
      <p:ext uri="{BB962C8B-B14F-4D97-AF65-F5344CB8AC3E}">
        <p14:creationId xmlns:p14="http://schemas.microsoft.com/office/powerpoint/2010/main" val="95318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3DB08060-4F00-4E64-8151-D2A724597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09" r="27815" b="28151"/>
          <a:stretch/>
        </p:blipFill>
        <p:spPr>
          <a:xfrm>
            <a:off x="634313" y="1839460"/>
            <a:ext cx="5461687" cy="317907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48637A73-19BD-44D2-9AB2-E4C5D78B5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8" t="29521" r="31311" b="21016"/>
          <a:stretch/>
        </p:blipFill>
        <p:spPr>
          <a:xfrm>
            <a:off x="7183395" y="1021686"/>
            <a:ext cx="3707028" cy="317924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A38DB41E-4B57-4FF6-A080-CA14F2806209}"/>
              </a:ext>
            </a:extLst>
          </p:cNvPr>
          <p:cNvSpPr txBox="1"/>
          <p:nvPr/>
        </p:nvSpPr>
        <p:spPr>
          <a:xfrm>
            <a:off x="197708" y="215769"/>
            <a:ext cx="4083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Security Onion 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D4EA3A52-FEB6-49CA-AD64-E8FEDB88270E}"/>
              </a:ext>
            </a:extLst>
          </p:cNvPr>
          <p:cNvSpPr/>
          <p:nvPr/>
        </p:nvSpPr>
        <p:spPr>
          <a:xfrm>
            <a:off x="309089" y="1839460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A7F5CA11-791B-4DE5-BCDC-4A9176B0FE77}"/>
              </a:ext>
            </a:extLst>
          </p:cNvPr>
          <p:cNvSpPr/>
          <p:nvPr/>
        </p:nvSpPr>
        <p:spPr>
          <a:xfrm>
            <a:off x="6858171" y="1021686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7DDFFAC5-65E3-413F-83AB-31BDB50A7AA2}"/>
              </a:ext>
            </a:extLst>
          </p:cNvPr>
          <p:cNvSpPr/>
          <p:nvPr/>
        </p:nvSpPr>
        <p:spPr>
          <a:xfrm>
            <a:off x="985425" y="2611310"/>
            <a:ext cx="489148" cy="6343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A8317C74-9438-4F72-8089-550B13849E00}"/>
              </a:ext>
            </a:extLst>
          </p:cNvPr>
          <p:cNvSpPr/>
          <p:nvPr/>
        </p:nvSpPr>
        <p:spPr>
          <a:xfrm>
            <a:off x="2781274" y="3111800"/>
            <a:ext cx="3191158" cy="17897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xmlns="" id="{CB1DC568-41C5-49BA-9E91-991F9501F90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474573" y="2924432"/>
            <a:ext cx="1306701" cy="1082225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F7FE020D-3327-4286-A8B5-11772BEB8784}"/>
              </a:ext>
            </a:extLst>
          </p:cNvPr>
          <p:cNvSpPr/>
          <p:nvPr/>
        </p:nvSpPr>
        <p:spPr>
          <a:xfrm>
            <a:off x="9531177" y="3723503"/>
            <a:ext cx="1297459" cy="4170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0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7828B563-2B4B-4926-AB0C-799522FE2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69" t="34643" r="18803" b="27236"/>
          <a:stretch/>
        </p:blipFill>
        <p:spPr>
          <a:xfrm>
            <a:off x="131804" y="2298355"/>
            <a:ext cx="6980769" cy="278439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9F7AACA-5E2F-4F1B-B21E-8D6451699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73" t="37229" r="30535" b="29005"/>
          <a:stretch/>
        </p:blipFill>
        <p:spPr>
          <a:xfrm>
            <a:off x="7386850" y="321359"/>
            <a:ext cx="4673346" cy="266073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96922052-DF23-4C10-A275-2CD10C1951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26" t="37832" r="28309" b="29541"/>
          <a:stretch/>
        </p:blipFill>
        <p:spPr>
          <a:xfrm>
            <a:off x="7386850" y="4053011"/>
            <a:ext cx="4646623" cy="229012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3A070D41-A8DC-43D7-9773-C5F9934F8D3E}"/>
              </a:ext>
            </a:extLst>
          </p:cNvPr>
          <p:cNvSpPr txBox="1"/>
          <p:nvPr/>
        </p:nvSpPr>
        <p:spPr>
          <a:xfrm>
            <a:off x="197708" y="215769"/>
            <a:ext cx="4083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Security Onion 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5BFE5FF0-D000-4CF2-9084-20A201648212}"/>
              </a:ext>
            </a:extLst>
          </p:cNvPr>
          <p:cNvSpPr/>
          <p:nvPr/>
        </p:nvSpPr>
        <p:spPr>
          <a:xfrm>
            <a:off x="131804" y="2298355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FCBE76D-E785-4BF6-8895-809C9EF1CBD0}"/>
              </a:ext>
            </a:extLst>
          </p:cNvPr>
          <p:cNvSpPr/>
          <p:nvPr/>
        </p:nvSpPr>
        <p:spPr>
          <a:xfrm>
            <a:off x="7386850" y="321359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4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0204F371-D27B-4441-903B-447FF8D1F404}"/>
              </a:ext>
            </a:extLst>
          </p:cNvPr>
          <p:cNvSpPr/>
          <p:nvPr/>
        </p:nvSpPr>
        <p:spPr>
          <a:xfrm>
            <a:off x="7386850" y="4053011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DFEB123A-B155-41AE-9A69-F6C3CF6E0148}"/>
              </a:ext>
            </a:extLst>
          </p:cNvPr>
          <p:cNvSpPr/>
          <p:nvPr/>
        </p:nvSpPr>
        <p:spPr>
          <a:xfrm>
            <a:off x="7425979" y="1161535"/>
            <a:ext cx="1017806" cy="2816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08FED397-D416-4F30-A0BB-2716B6936AEC}"/>
              </a:ext>
            </a:extLst>
          </p:cNvPr>
          <p:cNvSpPr/>
          <p:nvPr/>
        </p:nvSpPr>
        <p:spPr>
          <a:xfrm>
            <a:off x="11015667" y="2471351"/>
            <a:ext cx="953911" cy="4366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5B4257B-AF4B-4B40-8E09-ACC92C30044E}"/>
              </a:ext>
            </a:extLst>
          </p:cNvPr>
          <p:cNvSpPr/>
          <p:nvPr/>
        </p:nvSpPr>
        <p:spPr>
          <a:xfrm>
            <a:off x="11079563" y="5906528"/>
            <a:ext cx="890016" cy="4366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8F08016A-B5E6-4B8F-8ED7-D44D85DF5123}"/>
              </a:ext>
            </a:extLst>
          </p:cNvPr>
          <p:cNvSpPr/>
          <p:nvPr/>
        </p:nvSpPr>
        <p:spPr>
          <a:xfrm>
            <a:off x="7489874" y="5298881"/>
            <a:ext cx="739726" cy="2781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90733D45-3AA3-488D-B912-FF122CA93075}"/>
              </a:ext>
            </a:extLst>
          </p:cNvPr>
          <p:cNvSpPr/>
          <p:nvPr/>
        </p:nvSpPr>
        <p:spPr>
          <a:xfrm>
            <a:off x="4104122" y="4738708"/>
            <a:ext cx="2881563" cy="2781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954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2E427957-D2E7-41B3-9007-BE59748D4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72" t="42890" r="17757" b="33541"/>
          <a:stretch/>
        </p:blipFill>
        <p:spPr>
          <a:xfrm>
            <a:off x="229928" y="1344825"/>
            <a:ext cx="6015086" cy="145192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340D7589-5BC8-4C1F-AF07-F0C9168D5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87" t="37987" r="29181" b="29380"/>
          <a:stretch/>
        </p:blipFill>
        <p:spPr>
          <a:xfrm>
            <a:off x="7402560" y="836143"/>
            <a:ext cx="4242411" cy="216346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D7AF0FF-168B-4506-8C23-84DD747F8D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18" t="36048" r="24968" b="27691"/>
          <a:stretch/>
        </p:blipFill>
        <p:spPr>
          <a:xfrm>
            <a:off x="989461" y="3818130"/>
            <a:ext cx="4876611" cy="229012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FAF4BE53-BED7-4C0B-A827-1DDF4142B1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379" t="36869" r="25983" b="29461"/>
          <a:stretch/>
        </p:blipFill>
        <p:spPr>
          <a:xfrm>
            <a:off x="7085461" y="3858395"/>
            <a:ext cx="4876611" cy="223698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E3630C0A-6864-4A4E-8A56-23D932D9612F}"/>
              </a:ext>
            </a:extLst>
          </p:cNvPr>
          <p:cNvSpPr txBox="1"/>
          <p:nvPr/>
        </p:nvSpPr>
        <p:spPr>
          <a:xfrm>
            <a:off x="197708" y="215769"/>
            <a:ext cx="4083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Security Onion 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B8489E6-D836-48DD-9BC4-8AF39DC2641F}"/>
              </a:ext>
            </a:extLst>
          </p:cNvPr>
          <p:cNvSpPr/>
          <p:nvPr/>
        </p:nvSpPr>
        <p:spPr>
          <a:xfrm>
            <a:off x="3305052" y="2366210"/>
            <a:ext cx="2881563" cy="2781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5053BA5A-3267-4930-9579-20B8FA9AF6AC}"/>
              </a:ext>
            </a:extLst>
          </p:cNvPr>
          <p:cNvSpPr/>
          <p:nvPr/>
        </p:nvSpPr>
        <p:spPr>
          <a:xfrm>
            <a:off x="3912973" y="5766378"/>
            <a:ext cx="1894701" cy="2781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B813FE7C-92E6-4AD1-ADE8-27F8845409A3}"/>
              </a:ext>
            </a:extLst>
          </p:cNvPr>
          <p:cNvSpPr/>
          <p:nvPr/>
        </p:nvSpPr>
        <p:spPr>
          <a:xfrm>
            <a:off x="7489873" y="1468286"/>
            <a:ext cx="863295" cy="2781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E6A0AC59-2EC2-48C4-9530-27220CB91AF3}"/>
              </a:ext>
            </a:extLst>
          </p:cNvPr>
          <p:cNvSpPr/>
          <p:nvPr/>
        </p:nvSpPr>
        <p:spPr>
          <a:xfrm>
            <a:off x="10661441" y="2644344"/>
            <a:ext cx="983530" cy="2781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C5C5765A-E217-4E40-9B48-AD6D64C8C09E}"/>
              </a:ext>
            </a:extLst>
          </p:cNvPr>
          <p:cNvSpPr/>
          <p:nvPr/>
        </p:nvSpPr>
        <p:spPr>
          <a:xfrm>
            <a:off x="10389592" y="5743722"/>
            <a:ext cx="1489370" cy="300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8AFD07D7-B5B4-4C5C-A7E9-3B8B938A032D}"/>
              </a:ext>
            </a:extLst>
          </p:cNvPr>
          <p:cNvSpPr/>
          <p:nvPr/>
        </p:nvSpPr>
        <p:spPr>
          <a:xfrm>
            <a:off x="67316" y="1344825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6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3D7490F7-700C-4D7C-BB02-8FDFCBEEF2E0}"/>
              </a:ext>
            </a:extLst>
          </p:cNvPr>
          <p:cNvSpPr/>
          <p:nvPr/>
        </p:nvSpPr>
        <p:spPr>
          <a:xfrm>
            <a:off x="7164649" y="800544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7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51BCA5DF-8312-424D-8C75-33C5AD2A0671}"/>
              </a:ext>
            </a:extLst>
          </p:cNvPr>
          <p:cNvSpPr/>
          <p:nvPr/>
        </p:nvSpPr>
        <p:spPr>
          <a:xfrm>
            <a:off x="664237" y="3864627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8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3E1C50D3-E08E-441F-853E-536DE7D8783A}"/>
              </a:ext>
            </a:extLst>
          </p:cNvPr>
          <p:cNvSpPr/>
          <p:nvPr/>
        </p:nvSpPr>
        <p:spPr>
          <a:xfrm>
            <a:off x="6760237" y="3881105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9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538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B731EDB9-AC13-4F40-8F1A-6876E6113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031" b="27798"/>
          <a:stretch/>
        </p:blipFill>
        <p:spPr>
          <a:xfrm>
            <a:off x="313425" y="1380215"/>
            <a:ext cx="4990594" cy="324945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5CC498E-1DEC-4E4E-B7D1-E0CFB3C57E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69" t="30754" r="31665" b="21383"/>
          <a:stretch/>
        </p:blipFill>
        <p:spPr>
          <a:xfrm>
            <a:off x="6075747" y="168180"/>
            <a:ext cx="3670756" cy="307630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1457DEA4-D78F-4208-88E0-32B282A2F1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01" t="43546" r="16666" b="34579"/>
          <a:stretch/>
        </p:blipFill>
        <p:spPr>
          <a:xfrm>
            <a:off x="1018136" y="5157382"/>
            <a:ext cx="6364519" cy="13479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4CAD5C51-FEF4-43F7-8949-59FA323020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46" t="26040" r="27388" b="17762"/>
          <a:stretch/>
        </p:blipFill>
        <p:spPr>
          <a:xfrm>
            <a:off x="8205492" y="3702907"/>
            <a:ext cx="3478006" cy="280239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D83416F7-1B8E-4188-B0D9-B281AAB77C81}"/>
              </a:ext>
            </a:extLst>
          </p:cNvPr>
          <p:cNvSpPr txBox="1"/>
          <p:nvPr/>
        </p:nvSpPr>
        <p:spPr>
          <a:xfrm>
            <a:off x="197708" y="215769"/>
            <a:ext cx="4083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Security Onion 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AF7BB809-929B-4A8D-9F7B-F5A4AFA84620}"/>
              </a:ext>
            </a:extLst>
          </p:cNvPr>
          <p:cNvSpPr/>
          <p:nvPr/>
        </p:nvSpPr>
        <p:spPr>
          <a:xfrm>
            <a:off x="4200395" y="6155616"/>
            <a:ext cx="3114805" cy="2781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55E124F1-EC6A-4DDB-84E2-A521E713AB4A}"/>
              </a:ext>
            </a:extLst>
          </p:cNvPr>
          <p:cNvSpPr/>
          <p:nvPr/>
        </p:nvSpPr>
        <p:spPr>
          <a:xfrm>
            <a:off x="313425" y="986957"/>
            <a:ext cx="582742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10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06439C39-E7DA-4E7C-A9DE-972D5EF89F75}"/>
              </a:ext>
            </a:extLst>
          </p:cNvPr>
          <p:cNvSpPr/>
          <p:nvPr/>
        </p:nvSpPr>
        <p:spPr>
          <a:xfrm>
            <a:off x="5552690" y="186447"/>
            <a:ext cx="582742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11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D4B6F86-DB4F-43A5-9447-4172BD7A1B51}"/>
              </a:ext>
            </a:extLst>
          </p:cNvPr>
          <p:cNvSpPr/>
          <p:nvPr/>
        </p:nvSpPr>
        <p:spPr>
          <a:xfrm>
            <a:off x="508502" y="5129185"/>
            <a:ext cx="582742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12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D8B81E3A-299D-4F46-AF15-5EAD0935768E}"/>
              </a:ext>
            </a:extLst>
          </p:cNvPr>
          <p:cNvSpPr/>
          <p:nvPr/>
        </p:nvSpPr>
        <p:spPr>
          <a:xfrm>
            <a:off x="7622750" y="3702907"/>
            <a:ext cx="582742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13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041C6713-4B11-493A-806C-4A0CC6F89D37}"/>
              </a:ext>
            </a:extLst>
          </p:cNvPr>
          <p:cNvSpPr/>
          <p:nvPr/>
        </p:nvSpPr>
        <p:spPr>
          <a:xfrm>
            <a:off x="604797" y="2451341"/>
            <a:ext cx="486448" cy="5554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95B7501B-3BB7-484C-8691-E362BB81E60A}"/>
              </a:ext>
            </a:extLst>
          </p:cNvPr>
          <p:cNvSpPr/>
          <p:nvPr/>
        </p:nvSpPr>
        <p:spPr>
          <a:xfrm>
            <a:off x="2286130" y="2843124"/>
            <a:ext cx="2920183" cy="17206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5753368-EB6F-40B4-B9CD-3539D70ADE6C}"/>
              </a:ext>
            </a:extLst>
          </p:cNvPr>
          <p:cNvSpPr/>
          <p:nvPr/>
        </p:nvSpPr>
        <p:spPr>
          <a:xfrm>
            <a:off x="8286412" y="5988907"/>
            <a:ext cx="1030584" cy="1972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585BF9DD-6730-4D90-A05D-949FDC771661}"/>
              </a:ext>
            </a:extLst>
          </p:cNvPr>
          <p:cNvSpPr/>
          <p:nvPr/>
        </p:nvSpPr>
        <p:spPr>
          <a:xfrm>
            <a:off x="11013988" y="6244281"/>
            <a:ext cx="581509" cy="2476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DD175FB6-53E4-4B75-AD69-55B63053AB72}"/>
              </a:ext>
            </a:extLst>
          </p:cNvPr>
          <p:cNvSpPr/>
          <p:nvPr/>
        </p:nvSpPr>
        <p:spPr>
          <a:xfrm>
            <a:off x="8435545" y="2881126"/>
            <a:ext cx="1202725" cy="2476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xmlns="" id="{CDD58DF6-1E10-495F-9025-23E6D4B15E1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1091245" y="2729076"/>
            <a:ext cx="1194885" cy="974367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15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8DC50A2E-F6A1-44E4-B271-D798B1D74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21" t="33465" r="17088" b="25568"/>
          <a:stretch/>
        </p:blipFill>
        <p:spPr>
          <a:xfrm>
            <a:off x="518640" y="1912207"/>
            <a:ext cx="4901861" cy="1975022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426C0097-16F1-4FDF-B372-01B828E3B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74" t="33880" r="28120" b="25683"/>
          <a:stretch/>
        </p:blipFill>
        <p:spPr>
          <a:xfrm>
            <a:off x="518640" y="4164229"/>
            <a:ext cx="4073818" cy="248603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0B904538-906E-42D0-97D0-9200F8FE8E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50" t="37807" r="25891" b="28297"/>
          <a:stretch/>
        </p:blipFill>
        <p:spPr>
          <a:xfrm>
            <a:off x="6771500" y="228472"/>
            <a:ext cx="4805070" cy="219950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AA19784A-019F-464A-BC2A-09940FA066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22" t="44367" r="31521" b="35454"/>
          <a:stretch/>
        </p:blipFill>
        <p:spPr>
          <a:xfrm>
            <a:off x="6727322" y="2561968"/>
            <a:ext cx="4893425" cy="173406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81069108-6B16-4D52-AF28-1982D8D851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050" t="37661" r="26380" b="28538"/>
          <a:stretch/>
        </p:blipFill>
        <p:spPr>
          <a:xfrm>
            <a:off x="6778218" y="4430024"/>
            <a:ext cx="4842529" cy="228111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AB66EECA-5F93-423A-87BC-464905D357B7}"/>
              </a:ext>
            </a:extLst>
          </p:cNvPr>
          <p:cNvSpPr txBox="1"/>
          <p:nvPr/>
        </p:nvSpPr>
        <p:spPr>
          <a:xfrm>
            <a:off x="197708" y="215769"/>
            <a:ext cx="4083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Security Onion 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E986A901-B327-42B3-865E-397702F13FCD}"/>
              </a:ext>
            </a:extLst>
          </p:cNvPr>
          <p:cNvSpPr/>
          <p:nvPr/>
        </p:nvSpPr>
        <p:spPr>
          <a:xfrm>
            <a:off x="518640" y="1536453"/>
            <a:ext cx="582742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14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B29DFFD1-6C28-4CA7-B4A8-62DB879528DF}"/>
              </a:ext>
            </a:extLst>
          </p:cNvPr>
          <p:cNvSpPr/>
          <p:nvPr/>
        </p:nvSpPr>
        <p:spPr>
          <a:xfrm>
            <a:off x="6195476" y="4520352"/>
            <a:ext cx="582742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18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2DB2DE10-0FE7-40F4-8E4E-344FB6DAEAED}"/>
              </a:ext>
            </a:extLst>
          </p:cNvPr>
          <p:cNvSpPr/>
          <p:nvPr/>
        </p:nvSpPr>
        <p:spPr>
          <a:xfrm>
            <a:off x="6144580" y="2577278"/>
            <a:ext cx="582742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17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B320B440-9C1F-42FF-8B8B-2E162D8BF6A3}"/>
              </a:ext>
            </a:extLst>
          </p:cNvPr>
          <p:cNvSpPr/>
          <p:nvPr/>
        </p:nvSpPr>
        <p:spPr>
          <a:xfrm>
            <a:off x="6195476" y="199670"/>
            <a:ext cx="582742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16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178EAE6D-F88B-464D-A028-50E93DDA7B5C}"/>
              </a:ext>
            </a:extLst>
          </p:cNvPr>
          <p:cNvSpPr/>
          <p:nvPr/>
        </p:nvSpPr>
        <p:spPr>
          <a:xfrm>
            <a:off x="518640" y="4095171"/>
            <a:ext cx="582742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15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37BB5CB3-3F13-4794-AF78-5D68927B7331}"/>
              </a:ext>
            </a:extLst>
          </p:cNvPr>
          <p:cNvSpPr/>
          <p:nvPr/>
        </p:nvSpPr>
        <p:spPr>
          <a:xfrm>
            <a:off x="571253" y="3105665"/>
            <a:ext cx="647947" cy="1833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72675CF1-7E97-43EF-A2BE-656E850C14DC}"/>
              </a:ext>
            </a:extLst>
          </p:cNvPr>
          <p:cNvSpPr/>
          <p:nvPr/>
        </p:nvSpPr>
        <p:spPr>
          <a:xfrm>
            <a:off x="571253" y="5947719"/>
            <a:ext cx="367862" cy="3316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C2383C41-4C63-4B7B-9E27-E2C9447B7959}"/>
              </a:ext>
            </a:extLst>
          </p:cNvPr>
          <p:cNvSpPr/>
          <p:nvPr/>
        </p:nvSpPr>
        <p:spPr>
          <a:xfrm>
            <a:off x="7441610" y="508156"/>
            <a:ext cx="1076314" cy="3316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5DC2C30F-06ED-4C27-935A-E5EFA44C10A9}"/>
              </a:ext>
            </a:extLst>
          </p:cNvPr>
          <p:cNvSpPr/>
          <p:nvPr/>
        </p:nvSpPr>
        <p:spPr>
          <a:xfrm>
            <a:off x="7367469" y="3056267"/>
            <a:ext cx="713850" cy="3316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86B9A79E-6A98-48C4-93C2-C2282BC7737A}"/>
              </a:ext>
            </a:extLst>
          </p:cNvPr>
          <p:cNvSpPr/>
          <p:nvPr/>
        </p:nvSpPr>
        <p:spPr>
          <a:xfrm>
            <a:off x="6864961" y="5717059"/>
            <a:ext cx="1216358" cy="230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607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2107B6CC-C5E2-4A49-83AF-1B953CBC6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94" t="27419" r="16278" b="19293"/>
          <a:stretch/>
        </p:blipFill>
        <p:spPr>
          <a:xfrm>
            <a:off x="410275" y="1351641"/>
            <a:ext cx="4709929" cy="243740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39EAD9AE-7E72-4DAD-A77A-074D20DDF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19" t="35000" r="19343" b="24983"/>
          <a:stretch/>
        </p:blipFill>
        <p:spPr>
          <a:xfrm>
            <a:off x="410275" y="4634549"/>
            <a:ext cx="4711327" cy="200134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E64EDB13-72C1-4DBC-A85D-17233DE899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40" t="32411" r="21686" b="25657"/>
          <a:stretch/>
        </p:blipFill>
        <p:spPr>
          <a:xfrm>
            <a:off x="5292382" y="508156"/>
            <a:ext cx="3903774" cy="18745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09889CF1-96DA-4576-98DE-295BAD8613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97" t="39462" r="17572" b="30314"/>
          <a:stretch/>
        </p:blipFill>
        <p:spPr>
          <a:xfrm>
            <a:off x="5292382" y="2944182"/>
            <a:ext cx="5040789" cy="154179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248F0927-FAC2-4CA7-BE04-611592EE70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446" t="39056" r="19290" b="29571"/>
          <a:stretch/>
        </p:blipFill>
        <p:spPr>
          <a:xfrm>
            <a:off x="5292382" y="5047414"/>
            <a:ext cx="4960037" cy="16484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06AF076B-B069-494C-931F-AF7846DC53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635" t="39825" r="33360" b="30510"/>
          <a:stretch/>
        </p:blipFill>
        <p:spPr>
          <a:xfrm>
            <a:off x="9447205" y="1121671"/>
            <a:ext cx="2643069" cy="154179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33A00031-9E93-4120-AD41-FAD7C85F973A}"/>
              </a:ext>
            </a:extLst>
          </p:cNvPr>
          <p:cNvSpPr txBox="1"/>
          <p:nvPr/>
        </p:nvSpPr>
        <p:spPr>
          <a:xfrm>
            <a:off x="197708" y="215769"/>
            <a:ext cx="4083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Security Onion 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39B5DFCB-2D63-43FD-B851-749AF7B908B3}"/>
              </a:ext>
            </a:extLst>
          </p:cNvPr>
          <p:cNvSpPr/>
          <p:nvPr/>
        </p:nvSpPr>
        <p:spPr>
          <a:xfrm>
            <a:off x="410275" y="988379"/>
            <a:ext cx="582742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19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F9CA0361-BAC5-4F0B-B46F-90C8927CC3D1}"/>
              </a:ext>
            </a:extLst>
          </p:cNvPr>
          <p:cNvSpPr/>
          <p:nvPr/>
        </p:nvSpPr>
        <p:spPr>
          <a:xfrm>
            <a:off x="5292382" y="2570343"/>
            <a:ext cx="582742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22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86F0FF8D-5B93-4DE3-9FE8-A992C79CDFFF}"/>
              </a:ext>
            </a:extLst>
          </p:cNvPr>
          <p:cNvSpPr/>
          <p:nvPr/>
        </p:nvSpPr>
        <p:spPr>
          <a:xfrm>
            <a:off x="5292382" y="157767"/>
            <a:ext cx="582742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21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03D05D5B-BC5C-478E-92B5-A68917DCAE54}"/>
              </a:ext>
            </a:extLst>
          </p:cNvPr>
          <p:cNvSpPr/>
          <p:nvPr/>
        </p:nvSpPr>
        <p:spPr>
          <a:xfrm>
            <a:off x="438657" y="4279494"/>
            <a:ext cx="582742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20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2EC47123-7D3C-47FB-A901-93BD91921070}"/>
              </a:ext>
            </a:extLst>
          </p:cNvPr>
          <p:cNvSpPr/>
          <p:nvPr/>
        </p:nvSpPr>
        <p:spPr>
          <a:xfrm>
            <a:off x="5292382" y="4672752"/>
            <a:ext cx="582742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23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4AB3F6A-22A2-4982-979C-6F81ADA3A659}"/>
              </a:ext>
            </a:extLst>
          </p:cNvPr>
          <p:cNvSpPr/>
          <p:nvPr/>
        </p:nvSpPr>
        <p:spPr>
          <a:xfrm>
            <a:off x="9447205" y="738262"/>
            <a:ext cx="582742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24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10EA3283-5BB4-4086-B98C-FAE8D512EF5B}"/>
              </a:ext>
            </a:extLst>
          </p:cNvPr>
          <p:cNvSpPr/>
          <p:nvPr/>
        </p:nvSpPr>
        <p:spPr>
          <a:xfrm>
            <a:off x="410275" y="2663460"/>
            <a:ext cx="1310026" cy="1538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653ADFD9-2AFA-49C7-8FA1-FC7C545CD2C8}"/>
              </a:ext>
            </a:extLst>
          </p:cNvPr>
          <p:cNvSpPr/>
          <p:nvPr/>
        </p:nvSpPr>
        <p:spPr>
          <a:xfrm>
            <a:off x="438657" y="5869621"/>
            <a:ext cx="582742" cy="2263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56AFDE18-1298-4913-B07E-824D62946622}"/>
              </a:ext>
            </a:extLst>
          </p:cNvPr>
          <p:cNvSpPr/>
          <p:nvPr/>
        </p:nvSpPr>
        <p:spPr>
          <a:xfrm>
            <a:off x="5371252" y="1804087"/>
            <a:ext cx="1540293" cy="163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AEB66C8C-CB93-4364-AA08-5D51DCB99D0D}"/>
              </a:ext>
            </a:extLst>
          </p:cNvPr>
          <p:cNvSpPr/>
          <p:nvPr/>
        </p:nvSpPr>
        <p:spPr>
          <a:xfrm>
            <a:off x="5325854" y="3907052"/>
            <a:ext cx="391206" cy="2883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F3BCC40B-7F1B-4F67-80B8-50D4ED41542D}"/>
              </a:ext>
            </a:extLst>
          </p:cNvPr>
          <p:cNvSpPr/>
          <p:nvPr/>
        </p:nvSpPr>
        <p:spPr>
          <a:xfrm>
            <a:off x="5325854" y="5902573"/>
            <a:ext cx="679530" cy="2204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FA17F13E-EAB6-4486-B597-1D366D977DA6}"/>
              </a:ext>
            </a:extLst>
          </p:cNvPr>
          <p:cNvSpPr/>
          <p:nvPr/>
        </p:nvSpPr>
        <p:spPr>
          <a:xfrm>
            <a:off x="11384692" y="2382740"/>
            <a:ext cx="621956" cy="1876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46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33DAA915-5A90-4FB6-AF7C-D4E6DF07D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70" t="41752" r="32259" b="34200"/>
          <a:stretch/>
        </p:blipFill>
        <p:spPr>
          <a:xfrm>
            <a:off x="9441460" y="4132850"/>
            <a:ext cx="2612766" cy="115283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CCEAEE34-F1B3-445D-9CC9-866E768CBE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80" t="35284" r="33621" b="27175"/>
          <a:stretch/>
        </p:blipFill>
        <p:spPr>
          <a:xfrm>
            <a:off x="9888783" y="1020562"/>
            <a:ext cx="2156976" cy="15973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93686C12-7579-4524-B821-D3038B5AE8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1" t="39800" r="2741" b="31594"/>
          <a:stretch/>
        </p:blipFill>
        <p:spPr>
          <a:xfrm>
            <a:off x="299808" y="812503"/>
            <a:ext cx="5796192" cy="1135754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E9987281-A083-4073-85C3-4B6E4E1CEC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11" t="37079" r="21144" b="27857"/>
          <a:stretch/>
        </p:blipFill>
        <p:spPr>
          <a:xfrm>
            <a:off x="299808" y="2092219"/>
            <a:ext cx="4543125" cy="179352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C2AA0837-B07F-4925-A96C-A984C93A1E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000" t="27882" r="24688" b="19940"/>
          <a:stretch/>
        </p:blipFill>
        <p:spPr>
          <a:xfrm>
            <a:off x="299808" y="4029703"/>
            <a:ext cx="3756724" cy="257986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5774E3BA-039B-4D6E-AC31-7F304C7CDB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134" t="36638" r="25572" b="27789"/>
          <a:stretch/>
        </p:blipFill>
        <p:spPr>
          <a:xfrm>
            <a:off x="6564615" y="1020562"/>
            <a:ext cx="3341386" cy="15973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0C38D2C6-EA59-4AE6-AA05-78B58EF9478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651" t="38708" r="13967" b="29974"/>
          <a:stretch/>
        </p:blipFill>
        <p:spPr>
          <a:xfrm>
            <a:off x="6564615" y="2617938"/>
            <a:ext cx="5489611" cy="15415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4CC310EF-14C6-47D0-9F66-507CE7FB5BE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868" t="27780" r="29851" b="19335"/>
          <a:stretch/>
        </p:blipFill>
        <p:spPr>
          <a:xfrm>
            <a:off x="6564615" y="4132851"/>
            <a:ext cx="2876844" cy="245131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B170D304-67B1-4D22-93FA-12CABDBF1AB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570" t="42008" r="33864" b="33660"/>
          <a:stretch/>
        </p:blipFill>
        <p:spPr>
          <a:xfrm>
            <a:off x="9432323" y="5272535"/>
            <a:ext cx="2621902" cy="131163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29AB8649-23D0-42ED-98A1-644305BE7DE9}"/>
              </a:ext>
            </a:extLst>
          </p:cNvPr>
          <p:cNvSpPr txBox="1"/>
          <p:nvPr/>
        </p:nvSpPr>
        <p:spPr>
          <a:xfrm>
            <a:off x="197708" y="215769"/>
            <a:ext cx="4083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Security Onion 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17B36C94-C2A2-49E9-8F00-825EBCBC091A}"/>
              </a:ext>
            </a:extLst>
          </p:cNvPr>
          <p:cNvSpPr/>
          <p:nvPr/>
        </p:nvSpPr>
        <p:spPr>
          <a:xfrm>
            <a:off x="-30" y="823933"/>
            <a:ext cx="582742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24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7B765911-FDAC-4FFD-85DA-730A362A314D}"/>
              </a:ext>
            </a:extLst>
          </p:cNvPr>
          <p:cNvSpPr/>
          <p:nvPr/>
        </p:nvSpPr>
        <p:spPr>
          <a:xfrm>
            <a:off x="8437" y="2117161"/>
            <a:ext cx="582742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24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35FE0DF4-6838-4D99-900E-7A4638E2105A}"/>
              </a:ext>
            </a:extLst>
          </p:cNvPr>
          <p:cNvSpPr/>
          <p:nvPr/>
        </p:nvSpPr>
        <p:spPr>
          <a:xfrm>
            <a:off x="6564615" y="800544"/>
            <a:ext cx="582742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24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EAA411CB-A6D9-48EF-8536-498E0A320249}"/>
              </a:ext>
            </a:extLst>
          </p:cNvPr>
          <p:cNvSpPr/>
          <p:nvPr/>
        </p:nvSpPr>
        <p:spPr>
          <a:xfrm>
            <a:off x="0" y="4029703"/>
            <a:ext cx="582742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24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47284117-2555-4F4D-A694-751081481EED}"/>
              </a:ext>
            </a:extLst>
          </p:cNvPr>
          <p:cNvSpPr/>
          <p:nvPr/>
        </p:nvSpPr>
        <p:spPr>
          <a:xfrm>
            <a:off x="4132385" y="1720961"/>
            <a:ext cx="1963615" cy="2272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D8FB848F-CABA-4C27-A663-38CA50369CA4}"/>
              </a:ext>
            </a:extLst>
          </p:cNvPr>
          <p:cNvSpPr/>
          <p:nvPr/>
        </p:nvSpPr>
        <p:spPr>
          <a:xfrm>
            <a:off x="299808" y="3296741"/>
            <a:ext cx="291371" cy="2272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5933493A-0AEF-451F-AA40-1EBFC321F3E6}"/>
              </a:ext>
            </a:extLst>
          </p:cNvPr>
          <p:cNvSpPr/>
          <p:nvPr/>
        </p:nvSpPr>
        <p:spPr>
          <a:xfrm>
            <a:off x="2279999" y="6326659"/>
            <a:ext cx="1671850" cy="2575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CDB87DDD-C63A-4A5E-A1C9-D36235FF7FD2}"/>
              </a:ext>
            </a:extLst>
          </p:cNvPr>
          <p:cNvSpPr/>
          <p:nvPr/>
        </p:nvSpPr>
        <p:spPr>
          <a:xfrm>
            <a:off x="9309420" y="2323070"/>
            <a:ext cx="579363" cy="2948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88B488D5-EA74-40D6-8A38-877FA742D57D}"/>
              </a:ext>
            </a:extLst>
          </p:cNvPr>
          <p:cNvSpPr/>
          <p:nvPr/>
        </p:nvSpPr>
        <p:spPr>
          <a:xfrm>
            <a:off x="11466396" y="2362985"/>
            <a:ext cx="579363" cy="2948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72685BDA-5D8A-48C0-B7DF-DFB5954F51BD}"/>
              </a:ext>
            </a:extLst>
          </p:cNvPr>
          <p:cNvSpPr/>
          <p:nvPr/>
        </p:nvSpPr>
        <p:spPr>
          <a:xfrm>
            <a:off x="11466395" y="3831531"/>
            <a:ext cx="579363" cy="2948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F6D0E005-1953-4FC0-A1F7-B6A41F636039}"/>
              </a:ext>
            </a:extLst>
          </p:cNvPr>
          <p:cNvSpPr/>
          <p:nvPr/>
        </p:nvSpPr>
        <p:spPr>
          <a:xfrm>
            <a:off x="11441680" y="5010620"/>
            <a:ext cx="579363" cy="2948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DA080A69-BA27-4DF6-9EF9-1C25B17B9A16}"/>
              </a:ext>
            </a:extLst>
          </p:cNvPr>
          <p:cNvSpPr/>
          <p:nvPr/>
        </p:nvSpPr>
        <p:spPr>
          <a:xfrm>
            <a:off x="11441680" y="6251318"/>
            <a:ext cx="579363" cy="2948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EA4072DB-0401-402B-8C03-95F9947070A6}"/>
              </a:ext>
            </a:extLst>
          </p:cNvPr>
          <p:cNvSpPr/>
          <p:nvPr/>
        </p:nvSpPr>
        <p:spPr>
          <a:xfrm>
            <a:off x="8819778" y="6251317"/>
            <a:ext cx="579363" cy="2948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440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05367F17-5492-41FB-8B9A-2FD48771A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8" t="41852" r="42549" b="8519"/>
          <a:stretch/>
        </p:blipFill>
        <p:spPr>
          <a:xfrm>
            <a:off x="203200" y="1819420"/>
            <a:ext cx="5621867" cy="34036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976EEB4B-5BB9-4A89-B55C-376AEB8CDE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29" t="13086" r="17068" b="20494"/>
          <a:stretch/>
        </p:blipFill>
        <p:spPr>
          <a:xfrm>
            <a:off x="6256865" y="110068"/>
            <a:ext cx="5621868" cy="366613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8D5A0A0A-DAF1-4B84-A806-60EB6B9E7D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09" t="35229" r="20113" b="20371"/>
          <a:stretch/>
        </p:blipFill>
        <p:spPr>
          <a:xfrm>
            <a:off x="6256865" y="3904735"/>
            <a:ext cx="5621868" cy="257226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3F85448F-36C0-4AF7-8E87-E08FEA8B9744}"/>
              </a:ext>
            </a:extLst>
          </p:cNvPr>
          <p:cNvSpPr txBox="1"/>
          <p:nvPr/>
        </p:nvSpPr>
        <p:spPr>
          <a:xfrm>
            <a:off x="197708" y="2157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更新套件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C66D5C9C-A093-4925-ABE7-DCE42231CEC0}"/>
              </a:ext>
            </a:extLst>
          </p:cNvPr>
          <p:cNvSpPr/>
          <p:nvPr/>
        </p:nvSpPr>
        <p:spPr>
          <a:xfrm>
            <a:off x="99601" y="1443097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6D08F991-D109-4E0A-861A-A17C155830AF}"/>
              </a:ext>
            </a:extLst>
          </p:cNvPr>
          <p:cNvSpPr/>
          <p:nvPr/>
        </p:nvSpPr>
        <p:spPr>
          <a:xfrm>
            <a:off x="5931641" y="3899598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DBC8EC5A-033A-4DF9-93F7-2B71CD4DCB63}"/>
              </a:ext>
            </a:extLst>
          </p:cNvPr>
          <p:cNvSpPr/>
          <p:nvPr/>
        </p:nvSpPr>
        <p:spPr>
          <a:xfrm>
            <a:off x="6015035" y="114898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E6722AD4-2D21-4FE5-8E31-A2BC937547B3}"/>
              </a:ext>
            </a:extLst>
          </p:cNvPr>
          <p:cNvSpPr/>
          <p:nvPr/>
        </p:nvSpPr>
        <p:spPr>
          <a:xfrm>
            <a:off x="3014132" y="3521220"/>
            <a:ext cx="2472267" cy="3783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59B9499D-9C32-4D02-9CCD-0114C86C3391}"/>
              </a:ext>
            </a:extLst>
          </p:cNvPr>
          <p:cNvSpPr/>
          <p:nvPr/>
        </p:nvSpPr>
        <p:spPr>
          <a:xfrm>
            <a:off x="7734414" y="568411"/>
            <a:ext cx="734084" cy="1909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00E8C971-0032-45FF-8AEA-D665950DE34D}"/>
              </a:ext>
            </a:extLst>
          </p:cNvPr>
          <p:cNvSpPr/>
          <p:nvPr/>
        </p:nvSpPr>
        <p:spPr>
          <a:xfrm>
            <a:off x="7734413" y="6286031"/>
            <a:ext cx="1071835" cy="1909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80820850-C30F-48FC-B906-7A42BF3AFCDA}"/>
              </a:ext>
            </a:extLst>
          </p:cNvPr>
          <p:cNvSpPr/>
          <p:nvPr/>
        </p:nvSpPr>
        <p:spPr>
          <a:xfrm>
            <a:off x="2023849" y="2907743"/>
            <a:ext cx="914400" cy="4537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右鍵</a:t>
            </a:r>
          </a:p>
        </p:txBody>
      </p: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xmlns="" id="{8B21B588-EC7F-4589-8B30-4791E202C431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2561513" y="3281030"/>
            <a:ext cx="414713" cy="575640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525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02FB472F-3DDE-4E45-BD97-EE2FE9929385}"/>
              </a:ext>
            </a:extLst>
          </p:cNvPr>
          <p:cNvSpPr txBox="1"/>
          <p:nvPr/>
        </p:nvSpPr>
        <p:spPr>
          <a:xfrm>
            <a:off x="197708" y="21576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各套件運行狀態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4996598D-9468-42DE-8646-E738A9AC2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54" t="7838" r="49324" b="12965"/>
          <a:stretch/>
        </p:blipFill>
        <p:spPr>
          <a:xfrm>
            <a:off x="3715264" y="264375"/>
            <a:ext cx="5717060" cy="63292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359EDE3-ACE2-4C99-9FF3-8AC181AA79A5}"/>
              </a:ext>
            </a:extLst>
          </p:cNvPr>
          <p:cNvSpPr/>
          <p:nvPr/>
        </p:nvSpPr>
        <p:spPr>
          <a:xfrm>
            <a:off x="5188923" y="675502"/>
            <a:ext cx="907078" cy="2110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420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7DDFDDEE-8BCF-4917-9C44-5966661A1471}"/>
              </a:ext>
            </a:extLst>
          </p:cNvPr>
          <p:cNvSpPr txBox="1"/>
          <p:nvPr/>
        </p:nvSpPr>
        <p:spPr>
          <a:xfrm>
            <a:off x="197708" y="215769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輸出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OVA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檔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4B85B59C-9A99-44B5-9816-DBE8E3B21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40" b="38153"/>
          <a:stretch/>
        </p:blipFill>
        <p:spPr>
          <a:xfrm>
            <a:off x="3702006" y="280862"/>
            <a:ext cx="3190834" cy="28341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6936672B-00FD-4926-A202-3DA250F3A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667" y="280862"/>
            <a:ext cx="3054436" cy="294051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4CA5B4ED-3574-48B6-9B3E-1D188A336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19" y="3560106"/>
            <a:ext cx="3054436" cy="294051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FD1C2C64-85A9-4F99-A711-99B42F68F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20" y="3562619"/>
            <a:ext cx="3054436" cy="294051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59546DB7-596F-4504-8D65-3AFE411999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1078" y="4189845"/>
            <a:ext cx="2281819" cy="7569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E0391E8A-8632-44B8-94C6-A9DE4BA74730}"/>
              </a:ext>
            </a:extLst>
          </p:cNvPr>
          <p:cNvSpPr/>
          <p:nvPr/>
        </p:nvSpPr>
        <p:spPr>
          <a:xfrm>
            <a:off x="3702005" y="1148174"/>
            <a:ext cx="1916199" cy="2193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F1D7BB2C-A294-4C02-B27B-884E36AB0A48}"/>
              </a:ext>
            </a:extLst>
          </p:cNvPr>
          <p:cNvSpPr/>
          <p:nvPr/>
        </p:nvSpPr>
        <p:spPr>
          <a:xfrm>
            <a:off x="197708" y="1945112"/>
            <a:ext cx="2399869" cy="4537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8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虛擬機關機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A7A6FDEE-581B-4F31-A5E5-FEC8519E8068}"/>
              </a:ext>
            </a:extLst>
          </p:cNvPr>
          <p:cNvSpPr/>
          <p:nvPr/>
        </p:nvSpPr>
        <p:spPr>
          <a:xfrm>
            <a:off x="7622745" y="1696995"/>
            <a:ext cx="812801" cy="1729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2091E684-0E4E-4B24-96CA-92CEA354F91B}"/>
              </a:ext>
            </a:extLst>
          </p:cNvPr>
          <p:cNvSpPr/>
          <p:nvPr/>
        </p:nvSpPr>
        <p:spPr>
          <a:xfrm>
            <a:off x="521729" y="5362833"/>
            <a:ext cx="1587157" cy="3954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9FADA350-E42B-478A-BDEA-DD8EC80AA157}"/>
              </a:ext>
            </a:extLst>
          </p:cNvPr>
          <p:cNvSpPr/>
          <p:nvPr/>
        </p:nvSpPr>
        <p:spPr>
          <a:xfrm>
            <a:off x="5782963" y="6246794"/>
            <a:ext cx="587631" cy="2068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49E09C13-D996-4996-A3D0-95C81725B307}"/>
              </a:ext>
            </a:extLst>
          </p:cNvPr>
          <p:cNvSpPr/>
          <p:nvPr/>
        </p:nvSpPr>
        <p:spPr>
          <a:xfrm>
            <a:off x="3382410" y="299056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CDB95973-4738-43DC-83A8-634FB91A8BA1}"/>
              </a:ext>
            </a:extLst>
          </p:cNvPr>
          <p:cNvSpPr/>
          <p:nvPr/>
        </p:nvSpPr>
        <p:spPr>
          <a:xfrm>
            <a:off x="7049443" y="280862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6DC44C3D-B88A-4670-B23A-DC9B0CDFF2CE}"/>
              </a:ext>
            </a:extLst>
          </p:cNvPr>
          <p:cNvSpPr/>
          <p:nvPr/>
        </p:nvSpPr>
        <p:spPr>
          <a:xfrm>
            <a:off x="35096" y="3560106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4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E5B5E1BA-4AD2-4353-9103-8E3CFB9DD14E}"/>
              </a:ext>
            </a:extLst>
          </p:cNvPr>
          <p:cNvSpPr/>
          <p:nvPr/>
        </p:nvSpPr>
        <p:spPr>
          <a:xfrm>
            <a:off x="3604096" y="3601771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C9EF1813-CA70-42DC-9841-D3DC3B08DE5C}"/>
              </a:ext>
            </a:extLst>
          </p:cNvPr>
          <p:cNvSpPr/>
          <p:nvPr/>
        </p:nvSpPr>
        <p:spPr>
          <a:xfrm>
            <a:off x="9790819" y="4765816"/>
            <a:ext cx="1276568" cy="5290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6.</a:t>
            </a:r>
            <a:r>
              <a:rPr lang="zh-TW" altLang="en-US" sz="2800" b="1" dirty="0">
                <a:solidFill>
                  <a:srgbClr val="FF0000"/>
                </a:solidFill>
              </a:rPr>
              <a:t> </a:t>
            </a:r>
            <a:r>
              <a:rPr lang="zh-TW" altLang="en-US" sz="28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完成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xmlns="" id="{C4A14604-6E97-4B85-A136-ABF2837FCD9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 flipV="1">
            <a:off x="6983756" y="5030365"/>
            <a:ext cx="2807063" cy="2513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xmlns="" id="{62C234FE-A46F-4791-8647-F1C88876515B}"/>
              </a:ext>
            </a:extLst>
          </p:cNvPr>
          <p:cNvSpPr txBox="1"/>
          <p:nvPr/>
        </p:nvSpPr>
        <p:spPr>
          <a:xfrm>
            <a:off x="7715181" y="5030364"/>
            <a:ext cx="1598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等待匯出</a:t>
            </a:r>
          </a:p>
        </p:txBody>
      </p:sp>
    </p:spTree>
    <p:extLst>
      <p:ext uri="{BB962C8B-B14F-4D97-AF65-F5344CB8AC3E}">
        <p14:creationId xmlns:p14="http://schemas.microsoft.com/office/powerpoint/2010/main" val="88237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12F209DE-16E5-4245-8192-EC62C9014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830" y="922639"/>
            <a:ext cx="5373893" cy="587769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BE7A1B2A-5599-4ECD-960C-1D681E3953E7}"/>
              </a:ext>
            </a:extLst>
          </p:cNvPr>
          <p:cNvSpPr/>
          <p:nvPr/>
        </p:nvSpPr>
        <p:spPr>
          <a:xfrm>
            <a:off x="453080" y="2043670"/>
            <a:ext cx="51980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https://github.com/Security-Onion-Solutions/security-onion/blob/master/Verify_ISO.md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99CBF03C-6242-473C-889A-9C281D844971}"/>
              </a:ext>
            </a:extLst>
          </p:cNvPr>
          <p:cNvSpPr/>
          <p:nvPr/>
        </p:nvSpPr>
        <p:spPr>
          <a:xfrm>
            <a:off x="6524367" y="3534032"/>
            <a:ext cx="4909751" cy="5272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39AD4C4D-A428-4EF3-B4BC-0AEE2D8A7D4A}"/>
              </a:ext>
            </a:extLst>
          </p:cNvPr>
          <p:cNvSpPr txBox="1"/>
          <p:nvPr/>
        </p:nvSpPr>
        <p:spPr>
          <a:xfrm>
            <a:off x="197708" y="215769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下載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ISO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檔</a:t>
            </a:r>
          </a:p>
        </p:txBody>
      </p:sp>
    </p:spTree>
    <p:extLst>
      <p:ext uri="{BB962C8B-B14F-4D97-AF65-F5344CB8AC3E}">
        <p14:creationId xmlns:p14="http://schemas.microsoft.com/office/powerpoint/2010/main" val="1066856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38E4078D-5173-4890-A960-9A899C025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87"/>
          <a:stretch/>
        </p:blipFill>
        <p:spPr>
          <a:xfrm>
            <a:off x="321277" y="2154405"/>
            <a:ext cx="2545492" cy="370522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7A06F844-7411-4499-9B1C-7A52AA490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136" y="49429"/>
            <a:ext cx="2916808" cy="335691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DB988421-42E1-4896-ADB4-C87EFB235EF8}"/>
              </a:ext>
            </a:extLst>
          </p:cNvPr>
          <p:cNvSpPr txBox="1"/>
          <p:nvPr/>
        </p:nvSpPr>
        <p:spPr>
          <a:xfrm>
            <a:off x="197708" y="21576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新建虛擬機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24B3787D-62AA-4FE7-938F-2C9B129F0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852" y="49429"/>
            <a:ext cx="2916809" cy="3356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78A9D497-3EE7-40E8-96A9-2E7BCFC45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569" y="49429"/>
            <a:ext cx="2916808" cy="335691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0CBF4D7B-9FB8-459B-BB81-D9E5CBEE5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2136" y="3451652"/>
            <a:ext cx="2916808" cy="317306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88D7666B-B4B3-4061-82E4-AC7708D869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1852" y="3451652"/>
            <a:ext cx="2916808" cy="317306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8CEE2B4E-A667-43D2-AB97-140C5FB807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1568" y="3451652"/>
            <a:ext cx="2916809" cy="317306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58B7F68-C28B-4C2B-A12C-D7F5B76D41F5}"/>
              </a:ext>
            </a:extLst>
          </p:cNvPr>
          <p:cNvSpPr/>
          <p:nvPr/>
        </p:nvSpPr>
        <p:spPr>
          <a:xfrm>
            <a:off x="3278662" y="1556952"/>
            <a:ext cx="1383954" cy="7002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C0CE9EA-5AE1-42F0-A80A-423FF17985FD}"/>
              </a:ext>
            </a:extLst>
          </p:cNvPr>
          <p:cNvSpPr/>
          <p:nvPr/>
        </p:nvSpPr>
        <p:spPr>
          <a:xfrm>
            <a:off x="8233720" y="1499286"/>
            <a:ext cx="720809" cy="3212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73964A63-2760-4080-91C3-08E046205564}"/>
              </a:ext>
            </a:extLst>
          </p:cNvPr>
          <p:cNvSpPr/>
          <p:nvPr/>
        </p:nvSpPr>
        <p:spPr>
          <a:xfrm>
            <a:off x="321278" y="2479588"/>
            <a:ext cx="362464" cy="4201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ED7B74CF-06C0-433E-A10D-918318504DE6}"/>
              </a:ext>
            </a:extLst>
          </p:cNvPr>
          <p:cNvSpPr/>
          <p:nvPr/>
        </p:nvSpPr>
        <p:spPr>
          <a:xfrm>
            <a:off x="9284026" y="2298356"/>
            <a:ext cx="1276881" cy="214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98F53796-26E3-40E5-99CA-FCFF40F6D64A}"/>
              </a:ext>
            </a:extLst>
          </p:cNvPr>
          <p:cNvSpPr/>
          <p:nvPr/>
        </p:nvSpPr>
        <p:spPr>
          <a:xfrm>
            <a:off x="3278662" y="4629664"/>
            <a:ext cx="1383954" cy="1977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66C00330-44A3-4F17-87F4-D1FD70F05F99}"/>
              </a:ext>
            </a:extLst>
          </p:cNvPr>
          <p:cNvSpPr/>
          <p:nvPr/>
        </p:nvSpPr>
        <p:spPr>
          <a:xfrm>
            <a:off x="6277835" y="5272215"/>
            <a:ext cx="856133" cy="1853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F7250BFC-9819-4F8A-ADAF-615BB8D4B4CC}"/>
              </a:ext>
            </a:extLst>
          </p:cNvPr>
          <p:cNvSpPr/>
          <p:nvPr/>
        </p:nvSpPr>
        <p:spPr>
          <a:xfrm>
            <a:off x="11211697" y="5173363"/>
            <a:ext cx="733168" cy="214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419BF714-4BD3-42FD-922D-1D2FD3A5544D}"/>
              </a:ext>
            </a:extLst>
          </p:cNvPr>
          <p:cNvSpPr/>
          <p:nvPr/>
        </p:nvSpPr>
        <p:spPr>
          <a:xfrm>
            <a:off x="4575389" y="344120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A2C6966D-A0B4-4D35-8C4D-02DC46E41595}"/>
              </a:ext>
            </a:extLst>
          </p:cNvPr>
          <p:cNvSpPr/>
          <p:nvPr/>
        </p:nvSpPr>
        <p:spPr>
          <a:xfrm>
            <a:off x="7591038" y="344120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061AB70C-F9A8-4D8A-A2DC-2357AC48B493}"/>
              </a:ext>
            </a:extLst>
          </p:cNvPr>
          <p:cNvSpPr/>
          <p:nvPr/>
        </p:nvSpPr>
        <p:spPr>
          <a:xfrm>
            <a:off x="10560907" y="351926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C33F0F7B-7B34-4F15-B86F-9C05247528C6}"/>
              </a:ext>
            </a:extLst>
          </p:cNvPr>
          <p:cNvSpPr/>
          <p:nvPr/>
        </p:nvSpPr>
        <p:spPr>
          <a:xfrm>
            <a:off x="4586332" y="3746343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4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CF17D524-ECDD-471C-B1F1-5CFCA6D17A8B}"/>
              </a:ext>
            </a:extLst>
          </p:cNvPr>
          <p:cNvSpPr/>
          <p:nvPr/>
        </p:nvSpPr>
        <p:spPr>
          <a:xfrm>
            <a:off x="7591038" y="3738003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6E3D4729-87D0-48FA-929B-5373A95E06E1}"/>
              </a:ext>
            </a:extLst>
          </p:cNvPr>
          <p:cNvSpPr/>
          <p:nvPr/>
        </p:nvSpPr>
        <p:spPr>
          <a:xfrm>
            <a:off x="10580190" y="3746343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6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625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79EF5B0E-9B0B-4A34-A9D8-82FCB9FB0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223" b="48128"/>
          <a:stretch/>
        </p:blipFill>
        <p:spPr>
          <a:xfrm>
            <a:off x="3204906" y="202819"/>
            <a:ext cx="3344175" cy="275202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DAE25A60-0C23-41D5-91F6-3AEF09536F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23"/>
          <a:stretch/>
        </p:blipFill>
        <p:spPr>
          <a:xfrm>
            <a:off x="6730311" y="202819"/>
            <a:ext cx="5411873" cy="27520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662B8180-A6B1-4DC1-BE5E-CC7B954AA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498" y="3095192"/>
            <a:ext cx="5411873" cy="366072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FE6730D7-B529-4D7E-A7BC-37B59F8AB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312" y="3095192"/>
            <a:ext cx="5411873" cy="366072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23E26C7C-94D0-418B-9731-7B932FBE73D7}"/>
              </a:ext>
            </a:extLst>
          </p:cNvPr>
          <p:cNvSpPr txBox="1"/>
          <p:nvPr/>
        </p:nvSpPr>
        <p:spPr>
          <a:xfrm>
            <a:off x="197708" y="21576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設定虛擬機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A7913E5F-28C1-4C2D-BEC4-27B03B2377EA}"/>
              </a:ext>
            </a:extLst>
          </p:cNvPr>
          <p:cNvSpPr/>
          <p:nvPr/>
        </p:nvSpPr>
        <p:spPr>
          <a:xfrm>
            <a:off x="3691155" y="707868"/>
            <a:ext cx="592522" cy="511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054CD0A5-A72A-4FFD-83C1-82FC25BFBFBA}"/>
              </a:ext>
            </a:extLst>
          </p:cNvPr>
          <p:cNvSpPr/>
          <p:nvPr/>
        </p:nvSpPr>
        <p:spPr>
          <a:xfrm>
            <a:off x="11458832" y="1033849"/>
            <a:ext cx="551936" cy="3089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7EB04A5B-AE1D-49F5-AAB7-114812BD3606}"/>
              </a:ext>
            </a:extLst>
          </p:cNvPr>
          <p:cNvSpPr/>
          <p:nvPr/>
        </p:nvSpPr>
        <p:spPr>
          <a:xfrm>
            <a:off x="6767832" y="788188"/>
            <a:ext cx="654459" cy="3089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CACFDAE6-0B74-44CA-ACEC-A7380B3BA906}"/>
              </a:ext>
            </a:extLst>
          </p:cNvPr>
          <p:cNvSpPr/>
          <p:nvPr/>
        </p:nvSpPr>
        <p:spPr>
          <a:xfrm>
            <a:off x="8365976" y="785544"/>
            <a:ext cx="654459" cy="3089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4EE4FCF2-64D5-49AF-8A22-C99D6FBC354C}"/>
              </a:ext>
            </a:extLst>
          </p:cNvPr>
          <p:cNvSpPr/>
          <p:nvPr/>
        </p:nvSpPr>
        <p:spPr>
          <a:xfrm>
            <a:off x="1312294" y="4211010"/>
            <a:ext cx="813068" cy="3089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DA43D75-2F69-4AC2-B020-0687EAA55AED}"/>
              </a:ext>
            </a:extLst>
          </p:cNvPr>
          <p:cNvSpPr/>
          <p:nvPr/>
        </p:nvSpPr>
        <p:spPr>
          <a:xfrm>
            <a:off x="2313191" y="4056550"/>
            <a:ext cx="1517404" cy="3089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8D05E587-A915-4BBE-9334-CD76C13CB08C}"/>
              </a:ext>
            </a:extLst>
          </p:cNvPr>
          <p:cNvSpPr/>
          <p:nvPr/>
        </p:nvSpPr>
        <p:spPr>
          <a:xfrm>
            <a:off x="6323777" y="3836189"/>
            <a:ext cx="317594" cy="3089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999E7B4C-F4EA-40BE-899D-E4BB111719AF}"/>
              </a:ext>
            </a:extLst>
          </p:cNvPr>
          <p:cNvSpPr/>
          <p:nvPr/>
        </p:nvSpPr>
        <p:spPr>
          <a:xfrm>
            <a:off x="4578595" y="4391657"/>
            <a:ext cx="1970485" cy="5757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A51CCF30-1873-4E57-848F-131A7F978214}"/>
              </a:ext>
            </a:extLst>
          </p:cNvPr>
          <p:cNvSpPr/>
          <p:nvPr/>
        </p:nvSpPr>
        <p:spPr>
          <a:xfrm>
            <a:off x="6767832" y="4771096"/>
            <a:ext cx="813068" cy="3089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7CDCA70C-FC2E-451E-9E3F-9CD24B8C6410}"/>
              </a:ext>
            </a:extLst>
          </p:cNvPr>
          <p:cNvSpPr/>
          <p:nvPr/>
        </p:nvSpPr>
        <p:spPr>
          <a:xfrm>
            <a:off x="8321485" y="3707027"/>
            <a:ext cx="542429" cy="2729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E61107CA-47A9-4673-9FFA-B8415FDF1780}"/>
              </a:ext>
            </a:extLst>
          </p:cNvPr>
          <p:cNvSpPr/>
          <p:nvPr/>
        </p:nvSpPr>
        <p:spPr>
          <a:xfrm>
            <a:off x="8693205" y="4145108"/>
            <a:ext cx="3259898" cy="446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13A6EE44-5DBB-45BC-B0C2-212D528D0FFC}"/>
              </a:ext>
            </a:extLst>
          </p:cNvPr>
          <p:cNvSpPr/>
          <p:nvPr/>
        </p:nvSpPr>
        <p:spPr>
          <a:xfrm>
            <a:off x="8087724" y="4967416"/>
            <a:ext cx="1130417" cy="2503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接點: 肘形 2">
            <a:extLst>
              <a:ext uri="{FF2B5EF4-FFF2-40B4-BE49-F238E27FC236}">
                <a16:creationId xmlns:a16="http://schemas.microsoft.com/office/drawing/2014/main" xmlns="" id="{4C58F201-0387-41E7-BAA5-198A31E063E9}"/>
              </a:ext>
            </a:extLst>
          </p:cNvPr>
          <p:cNvCxnSpPr>
            <a:cxnSpLocks/>
            <a:stCxn id="19" idx="2"/>
            <a:endCxn id="20" idx="3"/>
          </p:cNvCxnSpPr>
          <p:nvPr/>
        </p:nvCxnSpPr>
        <p:spPr>
          <a:xfrm rot="5400000">
            <a:off x="9520252" y="4289710"/>
            <a:ext cx="500792" cy="1105013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xmlns="" id="{B9B29531-F56C-4E37-864D-B9390D2BB05A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7422291" y="940004"/>
            <a:ext cx="943685" cy="2644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xmlns="" id="{80062997-E314-484A-9F44-2EE87BAF8C81}"/>
              </a:ext>
            </a:extLst>
          </p:cNvPr>
          <p:cNvCxnSpPr>
            <a:cxnSpLocks/>
            <a:stCxn id="12" idx="0"/>
            <a:endCxn id="10" idx="0"/>
          </p:cNvCxnSpPr>
          <p:nvPr/>
        </p:nvCxnSpPr>
        <p:spPr>
          <a:xfrm rot="16200000" flipH="1">
            <a:off x="10089850" y="-611101"/>
            <a:ext cx="248305" cy="3041594"/>
          </a:xfrm>
          <a:prstGeom prst="bentConnector3">
            <a:avLst>
              <a:gd name="adj1" fmla="val -92064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xmlns="" id="{C45E5C31-68A4-498E-B8B5-362A36ABCD85}"/>
              </a:ext>
            </a:extLst>
          </p:cNvPr>
          <p:cNvCxnSpPr>
            <a:cxnSpLocks/>
            <a:stCxn id="14" idx="0"/>
            <a:endCxn id="15" idx="0"/>
          </p:cNvCxnSpPr>
          <p:nvPr/>
        </p:nvCxnSpPr>
        <p:spPr>
          <a:xfrm rot="5400000" flipH="1" flipV="1">
            <a:off x="4667053" y="2241030"/>
            <a:ext cx="220361" cy="3410681"/>
          </a:xfrm>
          <a:prstGeom prst="bentConnector3">
            <a:avLst>
              <a:gd name="adj1" fmla="val 20373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xmlns="" id="{D40E1AC4-4121-4DBE-BF82-AB535B7DEA88}"/>
              </a:ext>
            </a:extLst>
          </p:cNvPr>
          <p:cNvCxnSpPr>
            <a:cxnSpLocks/>
            <a:stCxn id="13" idx="2"/>
            <a:endCxn id="14" idx="2"/>
          </p:cNvCxnSpPr>
          <p:nvPr/>
        </p:nvCxnSpPr>
        <p:spPr>
          <a:xfrm rot="5400000" flipH="1" flipV="1">
            <a:off x="2318130" y="3766166"/>
            <a:ext cx="154460" cy="1353065"/>
          </a:xfrm>
          <a:prstGeom prst="bentConnector3">
            <a:avLst>
              <a:gd name="adj1" fmla="val -14799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xmlns="" id="{3524FC9C-9B07-4E14-A835-3C40AF269E8B}"/>
              </a:ext>
            </a:extLst>
          </p:cNvPr>
          <p:cNvCxnSpPr>
            <a:cxnSpLocks/>
            <a:stCxn id="15" idx="1"/>
            <a:endCxn id="16" idx="0"/>
          </p:cNvCxnSpPr>
          <p:nvPr/>
        </p:nvCxnSpPr>
        <p:spPr>
          <a:xfrm rot="10800000" flipV="1">
            <a:off x="5563839" y="3990649"/>
            <a:ext cx="759939" cy="401008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xmlns="" id="{5A5BCE9C-1D34-4643-BCB3-EAB54B3F6262}"/>
              </a:ext>
            </a:extLst>
          </p:cNvPr>
          <p:cNvCxnSpPr>
            <a:cxnSpLocks/>
            <a:stCxn id="18" idx="3"/>
            <a:endCxn id="19" idx="0"/>
          </p:cNvCxnSpPr>
          <p:nvPr/>
        </p:nvCxnSpPr>
        <p:spPr>
          <a:xfrm>
            <a:off x="8863914" y="3843506"/>
            <a:ext cx="1459240" cy="301602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xmlns="" id="{3965436B-9E2A-42E6-9002-EA36D500E699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rot="5400000" flipH="1" flipV="1">
            <a:off x="7284130" y="3733742"/>
            <a:ext cx="927590" cy="1147119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97817BCE-DC39-4085-A3A0-49A19C6C76BA}"/>
              </a:ext>
            </a:extLst>
          </p:cNvPr>
          <p:cNvSpPr/>
          <p:nvPr/>
        </p:nvSpPr>
        <p:spPr>
          <a:xfrm>
            <a:off x="2910740" y="220294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6A350F85-D013-4216-A3A3-A28D63A7970F}"/>
              </a:ext>
            </a:extLst>
          </p:cNvPr>
          <p:cNvSpPr/>
          <p:nvPr/>
        </p:nvSpPr>
        <p:spPr>
          <a:xfrm>
            <a:off x="6567699" y="287751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60867AF4-15D1-4AC8-BAD5-3618B065EF93}"/>
              </a:ext>
            </a:extLst>
          </p:cNvPr>
          <p:cNvSpPr/>
          <p:nvPr/>
        </p:nvSpPr>
        <p:spPr>
          <a:xfrm>
            <a:off x="893156" y="4141395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1D27F14B-A890-4C5D-9A0D-18559DC9978C}"/>
              </a:ext>
            </a:extLst>
          </p:cNvPr>
          <p:cNvSpPr/>
          <p:nvPr/>
        </p:nvSpPr>
        <p:spPr>
          <a:xfrm>
            <a:off x="7011753" y="3232371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4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7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918255EB-F202-4B40-B200-B20362B31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500" b="43052"/>
          <a:stretch/>
        </p:blipFill>
        <p:spPr>
          <a:xfrm>
            <a:off x="227771" y="1918320"/>
            <a:ext cx="4239655" cy="302135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E98C8F5C-57A2-4374-8448-BC8F9F6BE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84" b="38534"/>
          <a:stretch/>
        </p:blipFill>
        <p:spPr>
          <a:xfrm>
            <a:off x="4786641" y="809466"/>
            <a:ext cx="5839059" cy="2619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220DB19E-0508-46C0-87DE-143B3E0AE2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29" b="9065"/>
          <a:stretch/>
        </p:blipFill>
        <p:spPr>
          <a:xfrm>
            <a:off x="5284192" y="3636244"/>
            <a:ext cx="4722599" cy="298468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5777F69B-276D-41A5-8D0F-7164E8096D9D}"/>
              </a:ext>
            </a:extLst>
          </p:cNvPr>
          <p:cNvSpPr txBox="1"/>
          <p:nvPr/>
        </p:nvSpPr>
        <p:spPr>
          <a:xfrm>
            <a:off x="197708" y="21576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安裝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Security Onion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2527264A-C72F-48A8-93E3-BFB43D1BBB29}"/>
              </a:ext>
            </a:extLst>
          </p:cNvPr>
          <p:cNvSpPr/>
          <p:nvPr/>
        </p:nvSpPr>
        <p:spPr>
          <a:xfrm>
            <a:off x="1681122" y="2429576"/>
            <a:ext cx="641948" cy="511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48BBB522-05B1-45F3-BE9D-AF58E7E50B9D}"/>
              </a:ext>
            </a:extLst>
          </p:cNvPr>
          <p:cNvSpPr/>
          <p:nvPr/>
        </p:nvSpPr>
        <p:spPr>
          <a:xfrm>
            <a:off x="4885640" y="1729946"/>
            <a:ext cx="1127981" cy="6449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5146F3CE-641C-435B-A64F-B7F906BBF1F7}"/>
              </a:ext>
            </a:extLst>
          </p:cNvPr>
          <p:cNvSpPr/>
          <p:nvPr/>
        </p:nvSpPr>
        <p:spPr>
          <a:xfrm>
            <a:off x="4467426" y="809466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2A527CAC-51B8-497F-8D50-554C85BF393E}"/>
              </a:ext>
            </a:extLst>
          </p:cNvPr>
          <p:cNvSpPr/>
          <p:nvPr/>
        </p:nvSpPr>
        <p:spPr>
          <a:xfrm>
            <a:off x="4958968" y="3640363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587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8FB3C72E-A6CE-4BEF-A40D-024D390E6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30" b="11759"/>
          <a:stretch/>
        </p:blipFill>
        <p:spPr>
          <a:xfrm>
            <a:off x="1914230" y="800544"/>
            <a:ext cx="4889998" cy="29846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65C45F21-8881-43F0-969E-56F7AC77A4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99" b="10038"/>
          <a:stretch/>
        </p:blipFill>
        <p:spPr>
          <a:xfrm>
            <a:off x="7306269" y="198777"/>
            <a:ext cx="4810768" cy="29846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FA2CAFD1-774F-44FB-95EE-5EFFFA5D4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268" b="24517"/>
          <a:stretch/>
        </p:blipFill>
        <p:spPr>
          <a:xfrm>
            <a:off x="194733" y="4049413"/>
            <a:ext cx="5988533" cy="188572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7D181CBD-0E6E-4057-B5A1-FB08259EC7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95" b="8603"/>
          <a:stretch/>
        </p:blipFill>
        <p:spPr>
          <a:xfrm>
            <a:off x="6874469" y="3429737"/>
            <a:ext cx="5071534" cy="322948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068483FB-49C0-49F1-8CDA-FD5850F44B94}"/>
              </a:ext>
            </a:extLst>
          </p:cNvPr>
          <p:cNvSpPr txBox="1"/>
          <p:nvPr/>
        </p:nvSpPr>
        <p:spPr>
          <a:xfrm>
            <a:off x="197708" y="21576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安裝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Security Onion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9302DA7F-3E52-4DE1-A633-B83F64AE22C5}"/>
              </a:ext>
            </a:extLst>
          </p:cNvPr>
          <p:cNvSpPr/>
          <p:nvPr/>
        </p:nvSpPr>
        <p:spPr>
          <a:xfrm>
            <a:off x="1977081" y="1435454"/>
            <a:ext cx="230660" cy="8876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7B1EBB1E-2472-4EA8-8E0F-5719717E85C9}"/>
              </a:ext>
            </a:extLst>
          </p:cNvPr>
          <p:cNvSpPr/>
          <p:nvPr/>
        </p:nvSpPr>
        <p:spPr>
          <a:xfrm>
            <a:off x="7517026" y="1070919"/>
            <a:ext cx="4065373" cy="3226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0253B92C-F671-43BE-B668-C6B6D8B43146}"/>
              </a:ext>
            </a:extLst>
          </p:cNvPr>
          <p:cNvSpPr/>
          <p:nvPr/>
        </p:nvSpPr>
        <p:spPr>
          <a:xfrm>
            <a:off x="5344863" y="5612442"/>
            <a:ext cx="838403" cy="3226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1A93219E-E109-4A7D-AE2F-8881BC8BF7A4}"/>
              </a:ext>
            </a:extLst>
          </p:cNvPr>
          <p:cNvSpPr/>
          <p:nvPr/>
        </p:nvSpPr>
        <p:spPr>
          <a:xfrm>
            <a:off x="11022227" y="6116595"/>
            <a:ext cx="836140" cy="3226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68F18F4-7125-451D-AC01-4E0D1ECBE29C}"/>
              </a:ext>
            </a:extLst>
          </p:cNvPr>
          <p:cNvSpPr/>
          <p:nvPr/>
        </p:nvSpPr>
        <p:spPr>
          <a:xfrm>
            <a:off x="11280897" y="2693774"/>
            <a:ext cx="729871" cy="3226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487A5A4-6335-4677-802C-74D1B9DA176C}"/>
              </a:ext>
            </a:extLst>
          </p:cNvPr>
          <p:cNvSpPr/>
          <p:nvPr/>
        </p:nvSpPr>
        <p:spPr>
          <a:xfrm>
            <a:off x="5910422" y="3437827"/>
            <a:ext cx="836140" cy="3226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E2A9C22E-9EFE-447B-80B6-BF140A0FB6AA}"/>
              </a:ext>
            </a:extLst>
          </p:cNvPr>
          <p:cNvSpPr/>
          <p:nvPr/>
        </p:nvSpPr>
        <p:spPr>
          <a:xfrm>
            <a:off x="1589006" y="800544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36F91ABA-2600-473E-A39E-27BCCF7C1829}"/>
              </a:ext>
            </a:extLst>
          </p:cNvPr>
          <p:cNvSpPr/>
          <p:nvPr/>
        </p:nvSpPr>
        <p:spPr>
          <a:xfrm>
            <a:off x="6981045" y="215769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4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1E57B97F-3EB1-4580-B848-659C678AF8E3}"/>
              </a:ext>
            </a:extLst>
          </p:cNvPr>
          <p:cNvSpPr/>
          <p:nvPr/>
        </p:nvSpPr>
        <p:spPr>
          <a:xfrm>
            <a:off x="194733" y="3931606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A0B0B2C3-C60C-4B54-ADF3-F4A591702DE6}"/>
              </a:ext>
            </a:extLst>
          </p:cNvPr>
          <p:cNvSpPr/>
          <p:nvPr/>
        </p:nvSpPr>
        <p:spPr>
          <a:xfrm>
            <a:off x="8408461" y="3488505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6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431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EBA318E1-CCC0-4695-940A-972E16E19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2" t="13986" r="17829" b="14384"/>
          <a:stretch/>
        </p:blipFill>
        <p:spPr>
          <a:xfrm>
            <a:off x="536203" y="1704014"/>
            <a:ext cx="5621867" cy="323032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A7D55391-6AAF-4ACE-B6BF-53E41B2D43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65" t="13093" r="17886" b="14498"/>
          <a:stretch/>
        </p:blipFill>
        <p:spPr>
          <a:xfrm>
            <a:off x="6334124" y="152497"/>
            <a:ext cx="5621867" cy="326546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3DBD18D4-FABE-434D-BB2C-D0D5D9D2FD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82" t="46216" r="39912" b="37548"/>
          <a:stretch/>
        </p:blipFill>
        <p:spPr>
          <a:xfrm>
            <a:off x="8434136" y="3936392"/>
            <a:ext cx="1899945" cy="98591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83AC7ACA-C8CF-4FDB-9CAE-BF0B45DF0E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" t="44793" b="36049"/>
          <a:stretch/>
        </p:blipFill>
        <p:spPr>
          <a:xfrm>
            <a:off x="3204283" y="5391315"/>
            <a:ext cx="8780827" cy="110487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4C48A5C5-F9C5-40CE-B5EA-1B32A1CB1F6D}"/>
              </a:ext>
            </a:extLst>
          </p:cNvPr>
          <p:cNvSpPr txBox="1"/>
          <p:nvPr/>
        </p:nvSpPr>
        <p:spPr>
          <a:xfrm>
            <a:off x="197708" y="21576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安裝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Security Onion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40B5E6B5-C52C-4919-B40E-E0F59198D7CA}"/>
              </a:ext>
            </a:extLst>
          </p:cNvPr>
          <p:cNvSpPr/>
          <p:nvPr/>
        </p:nvSpPr>
        <p:spPr>
          <a:xfrm>
            <a:off x="5335815" y="4106659"/>
            <a:ext cx="760185" cy="3226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CA9CD96F-F63C-41DD-A0EC-06E08C6D6756}"/>
              </a:ext>
            </a:extLst>
          </p:cNvPr>
          <p:cNvSpPr/>
          <p:nvPr/>
        </p:nvSpPr>
        <p:spPr>
          <a:xfrm>
            <a:off x="7594696" y="800544"/>
            <a:ext cx="3303963" cy="12259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89CCE6DC-422B-4BA2-B81D-FB93AA9ADA95}"/>
              </a:ext>
            </a:extLst>
          </p:cNvPr>
          <p:cNvSpPr/>
          <p:nvPr/>
        </p:nvSpPr>
        <p:spPr>
          <a:xfrm>
            <a:off x="10702767" y="6173496"/>
            <a:ext cx="1253224" cy="3226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71EF3C88-5D17-4C48-BE7B-7CDF9516B44D}"/>
              </a:ext>
            </a:extLst>
          </p:cNvPr>
          <p:cNvSpPr/>
          <p:nvPr/>
        </p:nvSpPr>
        <p:spPr>
          <a:xfrm>
            <a:off x="236009" y="1704014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7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73AE6CAA-1AE0-4CB1-A796-AB87C3DB8915}"/>
              </a:ext>
            </a:extLst>
          </p:cNvPr>
          <p:cNvSpPr/>
          <p:nvPr/>
        </p:nvSpPr>
        <p:spPr>
          <a:xfrm>
            <a:off x="6008900" y="165183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8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EB37BFC3-674B-495E-92D1-4471D8F99B8D}"/>
              </a:ext>
            </a:extLst>
          </p:cNvPr>
          <p:cNvSpPr/>
          <p:nvPr/>
        </p:nvSpPr>
        <p:spPr>
          <a:xfrm>
            <a:off x="2879059" y="5391315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9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xmlns="" id="{9B0BF780-29E0-4B23-A57F-7B634B16DC7E}"/>
              </a:ext>
            </a:extLst>
          </p:cNvPr>
          <p:cNvCxnSpPr/>
          <p:nvPr/>
        </p:nvCxnSpPr>
        <p:spPr>
          <a:xfrm>
            <a:off x="10396151" y="3417959"/>
            <a:ext cx="0" cy="19733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37E118AC-5BA0-46C9-BD2C-A6E4D3645AE3}"/>
              </a:ext>
            </a:extLst>
          </p:cNvPr>
          <p:cNvSpPr txBox="1"/>
          <p:nvPr/>
        </p:nvSpPr>
        <p:spPr>
          <a:xfrm>
            <a:off x="10404846" y="3557333"/>
            <a:ext cx="457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等待安裝</a:t>
            </a:r>
          </a:p>
        </p:txBody>
      </p:sp>
    </p:spTree>
    <p:extLst>
      <p:ext uri="{BB962C8B-B14F-4D97-AF65-F5344CB8AC3E}">
        <p14:creationId xmlns:p14="http://schemas.microsoft.com/office/powerpoint/2010/main" val="347336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C51AC10D-31DE-4360-94B6-AEFD02E57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83" b="3874"/>
          <a:stretch/>
        </p:blipFill>
        <p:spPr>
          <a:xfrm>
            <a:off x="146714" y="1055615"/>
            <a:ext cx="3901639" cy="291035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D1552C48-AD60-4BD2-BE16-5C435BACA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22" t="23312" r="20489" b="4571"/>
          <a:stretch/>
        </p:blipFill>
        <p:spPr>
          <a:xfrm>
            <a:off x="4483387" y="556035"/>
            <a:ext cx="3618299" cy="291035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5591ACEA-56D6-411F-A42D-FF18C89749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804" b="45955"/>
          <a:stretch/>
        </p:blipFill>
        <p:spPr>
          <a:xfrm>
            <a:off x="8354968" y="556035"/>
            <a:ext cx="3545226" cy="27514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CEB82630-FF6A-476E-A1B4-98E57BADED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135" t="36406" r="21100" b="32481"/>
          <a:stretch/>
        </p:blipFill>
        <p:spPr>
          <a:xfrm>
            <a:off x="146714" y="4588934"/>
            <a:ext cx="3908731" cy="139047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415F3471-2762-47F6-B3BF-5A8048B202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569" t="21437" r="20572" b="18977"/>
          <a:stretch/>
        </p:blipFill>
        <p:spPr>
          <a:xfrm>
            <a:off x="4331334" y="3930428"/>
            <a:ext cx="3764692" cy="243222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D9AA010B-C6E4-4CB2-A102-2ACD0ABA0B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868" t="17994" r="17660" b="19648"/>
          <a:stretch/>
        </p:blipFill>
        <p:spPr>
          <a:xfrm>
            <a:off x="8178801" y="3965973"/>
            <a:ext cx="3836778" cy="233599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373E621B-4944-442D-8F95-70B7E59CE386}"/>
              </a:ext>
            </a:extLst>
          </p:cNvPr>
          <p:cNvSpPr txBox="1"/>
          <p:nvPr/>
        </p:nvSpPr>
        <p:spPr>
          <a:xfrm>
            <a:off x="197708" y="21576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共用剪貼簿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9939FAD7-D7AA-45C9-9263-4FDBDD2FCC6C}"/>
              </a:ext>
            </a:extLst>
          </p:cNvPr>
          <p:cNvSpPr/>
          <p:nvPr/>
        </p:nvSpPr>
        <p:spPr>
          <a:xfrm>
            <a:off x="146714" y="1005533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7AB17F09-FE57-4AA5-85D6-2643E20F32C7}"/>
              </a:ext>
            </a:extLst>
          </p:cNvPr>
          <p:cNvSpPr/>
          <p:nvPr/>
        </p:nvSpPr>
        <p:spPr>
          <a:xfrm>
            <a:off x="4483387" y="556035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BED5732A-CD7F-47B9-8B23-30B9367F7D7D}"/>
              </a:ext>
            </a:extLst>
          </p:cNvPr>
          <p:cNvSpPr/>
          <p:nvPr/>
        </p:nvSpPr>
        <p:spPr>
          <a:xfrm>
            <a:off x="8374108" y="215769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F101D847-D126-4EEF-82D1-02190C0ECDBE}"/>
              </a:ext>
            </a:extLst>
          </p:cNvPr>
          <p:cNvSpPr/>
          <p:nvPr/>
        </p:nvSpPr>
        <p:spPr>
          <a:xfrm>
            <a:off x="8216395" y="3647739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6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EC90581F-107B-4DE1-BBD3-E16944AB8768}"/>
              </a:ext>
            </a:extLst>
          </p:cNvPr>
          <p:cNvSpPr/>
          <p:nvPr/>
        </p:nvSpPr>
        <p:spPr>
          <a:xfrm>
            <a:off x="8216395" y="5028548"/>
            <a:ext cx="1783194" cy="2359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9C790F8C-F0BF-4983-9C1E-AD485EF0FBCA}"/>
              </a:ext>
            </a:extLst>
          </p:cNvPr>
          <p:cNvSpPr/>
          <p:nvPr/>
        </p:nvSpPr>
        <p:spPr>
          <a:xfrm>
            <a:off x="4379617" y="3930428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398006DC-778A-4BBF-81ED-02190FC9D333}"/>
              </a:ext>
            </a:extLst>
          </p:cNvPr>
          <p:cNvSpPr/>
          <p:nvPr/>
        </p:nvSpPr>
        <p:spPr>
          <a:xfrm>
            <a:off x="176421" y="4511196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4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C6C7059E-971E-4419-8428-FA91F7A393A3}"/>
              </a:ext>
            </a:extLst>
          </p:cNvPr>
          <p:cNvSpPr/>
          <p:nvPr/>
        </p:nvSpPr>
        <p:spPr>
          <a:xfrm>
            <a:off x="2097533" y="5527589"/>
            <a:ext cx="1783194" cy="2747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694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82F3643C-A4C3-4214-9158-DB4F4ADE7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" t="-117" r="12419" b="21605"/>
          <a:stretch/>
        </p:blipFill>
        <p:spPr>
          <a:xfrm>
            <a:off x="2561968" y="1309816"/>
            <a:ext cx="9225187" cy="537107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15685D1E-C007-418F-94F1-AB54A65F620C}"/>
              </a:ext>
            </a:extLst>
          </p:cNvPr>
          <p:cNvSpPr txBox="1"/>
          <p:nvPr/>
        </p:nvSpPr>
        <p:spPr>
          <a:xfrm>
            <a:off x="197708" y="21576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共用剪貼簿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6A9138B4-6157-469F-9500-EA5CC9A8CAE7}"/>
              </a:ext>
            </a:extLst>
          </p:cNvPr>
          <p:cNvSpPr/>
          <p:nvPr/>
        </p:nvSpPr>
        <p:spPr>
          <a:xfrm>
            <a:off x="2271606" y="1309816"/>
            <a:ext cx="325224" cy="39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7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9A0B33D5-57DA-4AC7-AB5B-6E69F5EE09DD}"/>
              </a:ext>
            </a:extLst>
          </p:cNvPr>
          <p:cNvSpPr/>
          <p:nvPr/>
        </p:nvSpPr>
        <p:spPr>
          <a:xfrm>
            <a:off x="6356495" y="3575222"/>
            <a:ext cx="1115224" cy="2747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807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236</Words>
  <Application>Microsoft Office PowerPoint</Application>
  <PresentationFormat>自訂</PresentationFormat>
  <Paragraphs>92</Paragraphs>
  <Slides>19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0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Paul</dc:creator>
  <cp:lastModifiedBy>KSUIE</cp:lastModifiedBy>
  <cp:revision>35</cp:revision>
  <dcterms:created xsi:type="dcterms:W3CDTF">2018-10-19T13:00:40Z</dcterms:created>
  <dcterms:modified xsi:type="dcterms:W3CDTF">2019-02-21T07:59:09Z</dcterms:modified>
</cp:coreProperties>
</file>